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Saira SemiCondensed ExtraBold"/>
      <p:bold r:id="rId45"/>
    </p:embeddedFont>
    <p:embeddedFont>
      <p:font typeface="Didact Gothic"/>
      <p:regular r:id="rId46"/>
    </p:embeddedFont>
    <p:embeddedFont>
      <p:font typeface="Dela Gothic One"/>
      <p:regular r:id="rId47"/>
    </p:embeddedFont>
    <p:embeddedFont>
      <p:font typeface="Sor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BB9029-9192-4D9C-B402-41B9538341E1}">
  <a:tblStyle styleId="{A6BB9029-9192-4D9C-B402-41B9538341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DidactGothic-regular.fntdata"/><Relationship Id="rId45" Type="http://schemas.openxmlformats.org/officeDocument/2006/relationships/font" Target="fonts/SairaSemiCondensed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ra-regular.fntdata"/><Relationship Id="rId47" Type="http://schemas.openxmlformats.org/officeDocument/2006/relationships/font" Target="fonts/DelaGothicOne-regular.fntdata"/><Relationship Id="rId49" Type="http://schemas.openxmlformats.org/officeDocument/2006/relationships/font" Target="fonts/So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e6fd0574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e6fd0574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eebc273f4e_0_19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eebc273f4e_0_19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eebc273f4e_0_19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eebc273f4e_0_19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9a4b2733d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9a4b2733d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Director: Sets creative vision, guides development.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Producer: Manages project, schedules, and resources.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Designer: Shapes gameplay, mechanics, and user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Developer: Codes and builds game mechanics.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Tester: Identifies and reports bugs, ensures quality.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Marketing: Promotes game, engages players, boosts sales.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Artists: Create visual assets.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eebc273f4e_0_19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eebc273f4e_0_19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eebc273f4e_0_19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eebc273f4e_0_19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e6fd05746e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1e6fd05746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e6fd05746e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e6fd05746e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e6fd05746e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1e6fd05746e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e6fd05746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e6fd05746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8d0265b0a1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8d0265b0a1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1e6fd05746e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1e6fd05746e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eebc273f4e_0_19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eebc273f4e_0_19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eebc273f4e_0_19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eebc273f4e_0_19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eebc273f4e_0_19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eebc273f4e_0_19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e6fd05746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1e6fd05746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e6fd05746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e6fd05746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e6fd05746e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e6fd05746e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ebc273f4e_0_19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ebc273f4e_0_19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Voiceovers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1e6fd05746e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1e6fd05746e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eebc273f4e_0_19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eebc273f4e_0_19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a901b64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a901b64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eebc273f4e_0_2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eebc273f4e_0_2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eebc273f4e_0_2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eebc273f4e_0_2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a901b6474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ea901b647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baca4e50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baca4e50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ebc273f4e_0_19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ebc273f4e_0_19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a901b647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ea901b647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ea901b6474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ea901b6474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Pong (1972):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first widely popular arcade video game, representing a simple tennis-like game.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Space Invaders (1978):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Introduced new gameplay mechanics and was one of the earliest shooting games.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Pac-Man (1980):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Became a cultural icon and introduced new maze-chase gameplay.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Nintendo Entertainment System (NES) Release (1983):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Revitalized the crashed video game market with its release and iconic games like "Super Mario Bros."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Legend of Zelda (1986):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Introduced a new level of depth and complexity to video games with its intricate worlds and puzzles.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Sega Genesis vs. Super Nintendo (late 1980s - early 1990s):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Marked a significant console war, pushing technological and marketing innovations.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Sony PlayStation Release (1994):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Brought 3D graphics to the forefront and marked the entry of CD-ROMs in gaming.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3D Graphics and Open Worlds (late 1990s - early 2000s):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Games like "The Elder Scrolls III: Morrowind" and "Grand Theft Auto III" introduced rich 3D open worlds.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Online Gaming and Multiplayer (2000s):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With games like "World of Warcraft" and platforms like Xbox Live, online multiplayer gaming became a significant trend.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Mobile Gaming Surge (2010s):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rise of smartphones led to a boom in mobile gaming, with hits like "Angry Birds" and "Candy Crush."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Virtual Reality (2010s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development and release of VR headsets like Oculus Rift brought immersive VR gaming to consumers.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Streaming and Cloud Gaming (2018 -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Platforms like Google Stadia and NVIDIA GeForce Now introduced cloud gaming, while Twitch streaming became a cultural phenomenon.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Esports Explosion (2010s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Competitive gaming, or Esports, became a massive industry, with games like "League of Legends" and "Overwatch" at the forefront.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Battle Royale Craze (2010s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Games like "Fortnite" and "PUBG" popularized the Battle Royale genre, attracting millions of players worldwide.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Cross-Platform Play and Game Services (2019 -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introduction of cross-platform play and subscription services like Xbox Game Pass altered how games are played and accessed.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Ray Tracing and Next-Gen Consoles (2020 - Present):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The release of PlayStation 5 and Xbox Series X/S brought new technological advancements like ray tracing to a wider audience.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e6fd05746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e6fd05746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 flipH="1" rot="3592469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 flipH="1" rot="220546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 rot="-8099957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3" type="subTitle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4" type="title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5" type="subTitle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6"/>
          <p:cNvSpPr/>
          <p:nvPr/>
        </p:nvSpPr>
        <p:spPr>
          <a:xfrm flipH="1" rot="2199683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" type="subTitle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4" type="title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5" type="subTitle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/>
          <p:nvPr/>
        </p:nvSpPr>
        <p:spPr>
          <a:xfrm flipH="1" rot="2205433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 rot="-8099956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flipH="1" rot="-7272199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flipH="1" rot="3540770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flipH="1" rot="489472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/>
        </p:nvSpPr>
        <p:spPr>
          <a:xfrm flipH="1" rot="-8100000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 flipH="1" rot="1799997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hasCustomPrompt="1" type="title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2" type="title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6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4" type="title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hasCustomPrompt="1" type="title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3" type="subTitle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4" type="title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7" type="title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8" type="subTitle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9" type="title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3" type="title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14" type="title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5" type="title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3" name="Google Shape;233;p27"/>
          <p:cNvSpPr/>
          <p:nvPr/>
        </p:nvSpPr>
        <p:spPr>
          <a:xfrm flipH="1" rot="2205458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hasCustomPrompt="1"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hasCustomPrompt="1"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flipH="1" rot="1805619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7" name="Google Shape;247;p3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hasCustomPrompt="1"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flipH="1" rot="611828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flipH="1" rot="2351518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hasCustomPrompt="1"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 rot="8743419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8" name="Google Shape;258;p32"/>
          <p:cNvSpPr txBox="1"/>
          <p:nvPr>
            <p:ph idx="1" type="subTitle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hasCustomPrompt="1" idx="2" type="title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3"/>
          <p:cNvSpPr/>
          <p:nvPr/>
        </p:nvSpPr>
        <p:spPr>
          <a:xfrm flipH="1" rot="-1795176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4"/>
          <p:cNvSpPr/>
          <p:nvPr/>
        </p:nvSpPr>
        <p:spPr>
          <a:xfrm flipH="1" rot="3912584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5"/>
          <p:cNvSpPr/>
          <p:nvPr/>
        </p:nvSpPr>
        <p:spPr>
          <a:xfrm rot="-8773762">
            <a:off x="-499057" y="2427797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 rot="2056581">
            <a:off x="6250763" y="-99344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 flipH="1" rot="458696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7"/>
          <p:cNvSpPr/>
          <p:nvPr/>
        </p:nvSpPr>
        <p:spPr>
          <a:xfrm flipH="1" rot="2239380">
            <a:off x="6589949" y="-780254"/>
            <a:ext cx="2724547" cy="272454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 rot="-3508133">
            <a:off x="-91534" y="3632616"/>
            <a:ext cx="2738404" cy="27383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38"/>
          <p:cNvSpPr/>
          <p:nvPr/>
        </p:nvSpPr>
        <p:spPr>
          <a:xfrm flipH="1" rot="2205463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 flipH="1" rot="-8099956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39"/>
          <p:cNvSpPr/>
          <p:nvPr/>
        </p:nvSpPr>
        <p:spPr>
          <a:xfrm rot="7828486">
            <a:off x="6499161" y="-746017"/>
            <a:ext cx="2994274" cy="299430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flipH="1" rot="-2171659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 flipH="1" rot="103753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flipH="1" rot="3658923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flipH="1" rot="-6510132">
                <a:off x="7242777" y="3847741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flipH="1" rot="-6510132">
                <a:off x="7084001" y="3900759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flipH="1" rot="-6510132">
                <a:off x="6925225" y="3953777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flipH="1" rot="-6510132">
                <a:off x="6766450" y="4006795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 rot="3595965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flipH="1" rot="-5941874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 flipH="1" rot="1505530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flipH="1" rot="-2026238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 flipH="1" rot="8743419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flipH="1" rot="-3253952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flipH="1" rot="-9000010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/>
        </p:txBody>
      </p:sp>
      <p:sp>
        <p:nvSpPr>
          <p:cNvPr id="79" name="Google Shape;79;p10"/>
          <p:cNvSpPr/>
          <p:nvPr/>
        </p:nvSpPr>
        <p:spPr>
          <a:xfrm flipH="1" rot="1974335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2P5qbcRAXVk" TargetMode="External"/><Relationship Id="rId4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/>
          <p:nvPr/>
        </p:nvSpPr>
        <p:spPr>
          <a:xfrm>
            <a:off x="4793600" y="4526076"/>
            <a:ext cx="3882084" cy="345719"/>
          </a:xfrm>
          <a:custGeom>
            <a:rect b="b" l="l" r="r" t="t"/>
            <a:pathLst>
              <a:path extrusionOk="0" h="8847" w="99547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type="ctrTitle"/>
          </p:nvPr>
        </p:nvSpPr>
        <p:spPr>
          <a:xfrm>
            <a:off x="1039325" y="415225"/>
            <a:ext cx="7228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Bootcamp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</a:rPr>
              <a:t>Intro to Game Dev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29" name="Google Shape;429;p45"/>
          <p:cNvSpPr/>
          <p:nvPr/>
        </p:nvSpPr>
        <p:spPr>
          <a:xfrm flipH="1" rot="10800000">
            <a:off x="4561350" y="2633806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5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1" name="Google Shape;431;p45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rect b="b" l="l" r="r" t="t"/>
              <a:pathLst>
                <a:path extrusionOk="0" h="55733" w="69288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rect b="b" l="l" r="r" t="t"/>
              <a:pathLst>
                <a:path extrusionOk="0" h="37955" w="69182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rect b="b" l="l" r="r" t="t"/>
              <a:pathLst>
                <a:path extrusionOk="0" h="15070" w="69077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rect b="b" l="l" r="r" t="t"/>
              <a:pathLst>
                <a:path extrusionOk="0" h="5670" w="69323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rect b="b" l="l" r="r" t="t"/>
              <a:pathLst>
                <a:path extrusionOk="0" h="21040" w="10739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rect b="b" l="l" r="r" t="t"/>
              <a:pathLst>
                <a:path extrusionOk="0" h="20985" w="743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rect b="b" l="l" r="r" t="t"/>
              <a:pathLst>
                <a:path extrusionOk="0" h="11290" w="10281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rect b="b" l="l" r="r" t="t"/>
              <a:pathLst>
                <a:path extrusionOk="0" h="10018" w="9366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rect b="b" l="l" r="r" t="t"/>
              <a:pathLst>
                <a:path extrusionOk="0" h="8910" w="6867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rect b="b" l="l" r="r" t="t"/>
              <a:pathLst>
                <a:path extrusionOk="0" h="11659" w="4789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rect b="b" l="l" r="r" t="t"/>
              <a:pathLst>
                <a:path extrusionOk="0" h="17506" w="8345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 flipH="1">
              <a:off x="1807257" y="3031749"/>
              <a:ext cx="31848" cy="64270"/>
            </a:xfrm>
            <a:custGeom>
              <a:rect b="b" l="l" r="r" t="t"/>
              <a:pathLst>
                <a:path extrusionOk="0" h="4478" w="2219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 flipH="1">
              <a:off x="1766320" y="2933276"/>
              <a:ext cx="43474" cy="73585"/>
            </a:xfrm>
            <a:custGeom>
              <a:rect b="b" l="l" r="r" t="t"/>
              <a:pathLst>
                <a:path extrusionOk="0" h="5127" w="3029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rect b="b" l="l" r="r" t="t"/>
              <a:pathLst>
                <a:path extrusionOk="0" h="28763" w="9824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rect b="b" l="l" r="r" t="t"/>
              <a:pathLst>
                <a:path extrusionOk="0" h="2642" w="45207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rect b="b" l="l" r="r" t="t"/>
              <a:pathLst>
                <a:path extrusionOk="0" h="29046" w="1303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rect b="b" l="l" r="r" t="t"/>
              <a:pathLst>
                <a:path extrusionOk="0" h="29046" w="1339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rect b="b" l="l" r="r" t="t"/>
              <a:pathLst>
                <a:path extrusionOk="0" h="29046" w="1304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rect b="b" l="l" r="r" t="t"/>
              <a:pathLst>
                <a:path extrusionOk="0" h="58303" w="28272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rect b="b" l="l" r="r" t="t"/>
              <a:pathLst>
                <a:path extrusionOk="0" h="1339" w="25631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rect b="b" l="l" r="r" t="t"/>
              <a:pathLst>
                <a:path extrusionOk="0" h="58303" w="7113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rect b="b" l="l" r="r" t="t"/>
              <a:pathLst>
                <a:path extrusionOk="0" h="14823" w="14929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rect b="b" l="l" r="r" t="t"/>
              <a:pathLst>
                <a:path extrusionOk="0" h="14858" w="14929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rect b="b" l="l" r="r" t="t"/>
              <a:pathLst>
                <a:path extrusionOk="0" h="11584" w="11795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rect b="b" l="l" r="r" t="t"/>
              <a:pathLst>
                <a:path extrusionOk="0" h="11605" w="13555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rect b="b" l="l" r="r" t="t"/>
              <a:pathLst>
                <a:path extrusionOk="0" h="64751" w="30368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rect b="b" l="l" r="r" t="t"/>
              <a:pathLst>
                <a:path extrusionOk="0" h="2783" w="132588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rect b="b" l="l" r="r" t="t"/>
              <a:pathLst>
                <a:path extrusionOk="0" h="2642" w="61647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rect b="b" l="l" r="r" t="t"/>
              <a:pathLst>
                <a:path extrusionOk="0" h="776" w="61647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rect b="b" l="l" r="r" t="t"/>
              <a:pathLst>
                <a:path extrusionOk="0" h="75749" w="42344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rect b="b" l="l" r="r" t="t"/>
              <a:pathLst>
                <a:path extrusionOk="0" h="2782" w="132588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rect b="b" l="l" r="r" t="t"/>
              <a:pathLst>
                <a:path extrusionOk="0" h="55733" w="78441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rect b="b" l="l" r="r" t="t"/>
              <a:pathLst>
                <a:path extrusionOk="0" h="40277" w="78441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rect b="b" l="l" r="r" t="t"/>
              <a:pathLst>
                <a:path extrusionOk="0" h="14331" w="78159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rect b="b" l="l" r="r" t="t"/>
              <a:pathLst>
                <a:path extrusionOk="0" h="5494" w="78441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rect b="b" l="l" r="r" t="t"/>
              <a:pathLst>
                <a:path extrusionOk="0" h="4015" w="61471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rect b="b" l="l" r="r" t="t"/>
              <a:pathLst>
                <a:path extrusionOk="0" h="31252" w="56332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rect b="b" l="l" r="r" t="t"/>
              <a:pathLst>
                <a:path extrusionOk="0" h="24026" w="38869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rect b="b" l="l" r="r" t="t"/>
              <a:pathLst>
                <a:path extrusionOk="0" h="1867" w="12147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rect b="b" l="l" r="r" t="t"/>
              <a:pathLst>
                <a:path extrusionOk="0" h="1691" w="12147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rect b="b" l="l" r="r" t="t"/>
              <a:pathLst>
                <a:path extrusionOk="0" h="1797" w="12147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rect b="b" l="l" r="r" t="t"/>
              <a:pathLst>
                <a:path extrusionOk="0" h="1655" w="12112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rect b="b" l="l" r="r" t="t"/>
              <a:pathLst>
                <a:path extrusionOk="0" h="1867" w="12183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rect b="b" l="l" r="r" t="t"/>
              <a:pathLst>
                <a:path extrusionOk="0" h="10379" w="28589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rect b="b" l="l" r="r" t="t"/>
              <a:pathLst>
                <a:path extrusionOk="0" h="2329" w="12921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rect b="b" l="l" r="r" t="t"/>
              <a:pathLst>
                <a:path extrusionOk="0" h="2137" w="11866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rect b="b" l="l" r="r" t="t"/>
              <a:pathLst>
                <a:path extrusionOk="0" h="886" w="12358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rect b="b" l="l" r="r" t="t"/>
              <a:pathLst>
                <a:path extrusionOk="0" h="710" w="11232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flipH="1">
              <a:off x="2874603" y="2899930"/>
              <a:ext cx="31346" cy="12659"/>
            </a:xfrm>
            <a:custGeom>
              <a:rect b="b" l="l" r="r" t="t"/>
              <a:pathLst>
                <a:path extrusionOk="0" h="882" w="2184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 flipH="1">
              <a:off x="2906441" y="2942879"/>
              <a:ext cx="31346" cy="10721"/>
            </a:xfrm>
            <a:custGeom>
              <a:rect b="b" l="l" r="r" t="t"/>
              <a:pathLst>
                <a:path extrusionOk="0" h="747" w="2184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 flipH="1">
              <a:off x="2748755" y="2852229"/>
              <a:ext cx="20237" cy="2139"/>
            </a:xfrm>
            <a:custGeom>
              <a:rect b="b" l="l" r="r" t="t"/>
              <a:pathLst>
                <a:path extrusionOk="0" h="149" w="141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flipH="1">
              <a:off x="2760383" y="2867201"/>
              <a:ext cx="26294" cy="2440"/>
            </a:xfrm>
            <a:custGeom>
              <a:rect b="b" l="l" r="r" t="t"/>
              <a:pathLst>
                <a:path extrusionOk="0" h="170" w="1832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 flipH="1">
              <a:off x="2791216" y="2957377"/>
              <a:ext cx="24270" cy="2569"/>
            </a:xfrm>
            <a:custGeom>
              <a:rect b="b" l="l" r="r" t="t"/>
              <a:pathLst>
                <a:path extrusionOk="0" h="179" w="1691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 flipH="1">
              <a:off x="2986803" y="2901724"/>
              <a:ext cx="67213" cy="14898"/>
            </a:xfrm>
            <a:custGeom>
              <a:rect b="b" l="l" r="r" t="t"/>
              <a:pathLst>
                <a:path extrusionOk="0" h="1038" w="4683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 flipH="1">
              <a:off x="2624452" y="3299177"/>
              <a:ext cx="69236" cy="28317"/>
            </a:xfrm>
            <a:custGeom>
              <a:rect b="b" l="l" r="r" t="t"/>
              <a:pathLst>
                <a:path extrusionOk="0" h="1973" w="4824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rect b="b" l="l" r="r" t="t"/>
              <a:pathLst>
                <a:path extrusionOk="0" h="7240" w="7112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rect b="b" l="l" r="r" t="t"/>
              <a:pathLst>
                <a:path extrusionOk="0" h="4085" w="7219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rect b="b" l="l" r="r" t="t"/>
              <a:pathLst>
                <a:path extrusionOk="0" h="2695" w="933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rect b="b" l="l" r="r" t="t"/>
              <a:pathLst>
                <a:path extrusionOk="0" h="10792" w="28836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rect b="b" l="l" r="r" t="t"/>
              <a:pathLst>
                <a:path extrusionOk="0" h="8239" w="8873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rect b="b" l="l" r="r" t="t"/>
              <a:pathLst>
                <a:path extrusionOk="0" h="4824" w="10246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rect b="b" l="l" r="r" t="t"/>
              <a:pathLst>
                <a:path extrusionOk="0" h="15681" w="19858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rect b="b" l="l" r="r" t="t"/>
              <a:pathLst>
                <a:path extrusionOk="0" h="7393" w="8458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 flipH="1">
              <a:off x="2464238" y="2903446"/>
              <a:ext cx="49028" cy="44981"/>
            </a:xfrm>
            <a:custGeom>
              <a:rect b="b" l="l" r="r" t="t"/>
              <a:pathLst>
                <a:path extrusionOk="0" h="3134" w="3416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 flipH="1">
              <a:off x="2937787" y="3186478"/>
              <a:ext cx="101573" cy="3043"/>
            </a:xfrm>
            <a:custGeom>
              <a:rect b="b" l="l" r="r" t="t"/>
              <a:pathLst>
                <a:path extrusionOk="0" h="212" w="7077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 flipH="1">
              <a:off x="2929190" y="3200632"/>
              <a:ext cx="114720" cy="3043"/>
            </a:xfrm>
            <a:custGeom>
              <a:rect b="b" l="l" r="r" t="t"/>
              <a:pathLst>
                <a:path extrusionOk="0" h="212" w="7993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flipH="1">
              <a:off x="2531966" y="3196584"/>
              <a:ext cx="72265" cy="3043"/>
            </a:xfrm>
            <a:custGeom>
              <a:rect b="b" l="l" r="r" t="t"/>
              <a:pathLst>
                <a:path extrusionOk="0" h="212" w="5035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 flipH="1">
              <a:off x="2537519" y="3212259"/>
              <a:ext cx="60151" cy="3545"/>
            </a:xfrm>
            <a:custGeom>
              <a:rect b="b" l="l" r="r" t="t"/>
              <a:pathLst>
                <a:path extrusionOk="0" h="247" w="4191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>
              <a:off x="2544593" y="2954004"/>
              <a:ext cx="38422" cy="49028"/>
            </a:xfrm>
            <a:custGeom>
              <a:rect b="b" l="l" r="r" t="t"/>
              <a:pathLst>
                <a:path extrusionOk="0" h="3416" w="2677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>
              <a:off x="2820534" y="3093488"/>
              <a:ext cx="62161" cy="10119"/>
            </a:xfrm>
            <a:custGeom>
              <a:rect b="b" l="l" r="r" t="t"/>
              <a:pathLst>
                <a:path extrusionOk="0" h="705" w="4331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>
              <a:off x="2624949" y="3100536"/>
              <a:ext cx="30327" cy="33599"/>
            </a:xfrm>
            <a:custGeom>
              <a:rect b="b" l="l" r="r" t="t"/>
              <a:pathLst>
                <a:path extrusionOk="0" h="2341" w="2113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 flipH="1">
              <a:off x="2462216" y="2896384"/>
              <a:ext cx="67227" cy="67227"/>
            </a:xfrm>
            <a:custGeom>
              <a:rect b="b" l="l" r="r" t="t"/>
              <a:pathLst>
                <a:path extrusionOk="0" h="4684" w="4684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rect b="b" l="l" r="r" t="t"/>
              <a:pathLst>
                <a:path extrusionOk="0" h="159171" w="41896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rect b="b" l="l" r="r" t="t"/>
              <a:pathLst>
                <a:path extrusionOk="0" h="159171" w="7816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rect b="b" l="l" r="r" t="t"/>
              <a:pathLst>
                <a:path extrusionOk="0" h="159171" w="37742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rect b="b" l="l" r="r" t="t"/>
              <a:pathLst>
                <a:path extrusionOk="0" h="159171" w="7042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rect b="b" l="l" r="r" t="t"/>
              <a:pathLst>
                <a:path extrusionOk="0" h="159170" w="28236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rect b="b" l="l" r="r" t="t"/>
              <a:pathLst>
                <a:path extrusionOk="0" h="159170" w="11865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rect b="b" l="l" r="r" t="t"/>
              <a:pathLst>
                <a:path extrusionOk="0" h="159170" w="7042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rect b="b" l="l" r="r" t="t"/>
              <a:pathLst>
                <a:path extrusionOk="0" h="1092" w="33835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rect b="b" l="l" r="r" t="t"/>
              <a:pathLst>
                <a:path extrusionOk="0" h="1093" w="33835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rect b="b" l="l" r="r" t="t"/>
              <a:pathLst>
                <a:path extrusionOk="0" h="9036" w="8732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 flipH="1">
              <a:off x="3507326" y="2589782"/>
              <a:ext cx="62936" cy="54023"/>
            </a:xfrm>
            <a:custGeom>
              <a:rect b="b" l="l" r="r" t="t"/>
              <a:pathLst>
                <a:path extrusionOk="0" h="3764" w="4385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rect b="b" l="l" r="r" t="t"/>
              <a:pathLst>
                <a:path extrusionOk="0" h="11711" w="15844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 flipH="1">
              <a:off x="3582634" y="2659359"/>
              <a:ext cx="88942" cy="66725"/>
            </a:xfrm>
            <a:custGeom>
              <a:rect b="b" l="l" r="r" t="t"/>
              <a:pathLst>
                <a:path extrusionOk="0" h="4649" w="6197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rect b="b" l="l" r="r" t="t"/>
              <a:pathLst>
                <a:path extrusionOk="0" h="5986" w="7042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 flipH="1">
              <a:off x="3572017" y="2563341"/>
              <a:ext cx="24772" cy="80360"/>
            </a:xfrm>
            <a:custGeom>
              <a:rect b="b" l="l" r="r" t="t"/>
              <a:pathLst>
                <a:path extrusionOk="0" h="5599" w="1726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rect b="b" l="l" r="r" t="t"/>
              <a:pathLst>
                <a:path extrusionOk="0" h="9612" w="9683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rect b="b" l="l" r="r" t="t"/>
              <a:pathLst>
                <a:path extrusionOk="0" h="7844" w="7183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rect b="b" l="l" r="r" t="t"/>
              <a:pathLst>
                <a:path extrusionOk="0" h="7423" w="8803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 flipH="1">
              <a:off x="3655404" y="2566370"/>
              <a:ext cx="37403" cy="32867"/>
            </a:xfrm>
            <a:custGeom>
              <a:rect b="b" l="l" r="r" t="t"/>
              <a:pathLst>
                <a:path extrusionOk="0" h="2290" w="2606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 flipH="1">
              <a:off x="3605360" y="2557283"/>
              <a:ext cx="11640" cy="32351"/>
            </a:xfrm>
            <a:custGeom>
              <a:rect b="b" l="l" r="r" t="t"/>
              <a:pathLst>
                <a:path extrusionOk="0" h="2254" w="811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rect b="b" l="l" r="r" t="t"/>
              <a:pathLst>
                <a:path extrusionOk="0" h="9036" w="8697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 flipH="1">
              <a:off x="3767602" y="2589782"/>
              <a:ext cx="62563" cy="54023"/>
            </a:xfrm>
            <a:custGeom>
              <a:rect b="b" l="l" r="r" t="t"/>
              <a:pathLst>
                <a:path extrusionOk="0" h="3764" w="4359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 flipH="1">
              <a:off x="3681173" y="2609836"/>
              <a:ext cx="59649" cy="53578"/>
            </a:xfrm>
            <a:custGeom>
              <a:rect b="b" l="l" r="r" t="t"/>
              <a:pathLst>
                <a:path extrusionOk="0" h="3733" w="4156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 flipH="1">
              <a:off x="3562915" y="2602759"/>
              <a:ext cx="17194" cy="42024"/>
            </a:xfrm>
            <a:custGeom>
              <a:rect b="b" l="l" r="r" t="t"/>
              <a:pathLst>
                <a:path extrusionOk="0" h="2928" w="1198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 flipH="1">
              <a:off x="3565442" y="2695246"/>
              <a:ext cx="24270" cy="32351"/>
            </a:xfrm>
            <a:custGeom>
              <a:rect b="b" l="l" r="r" t="t"/>
              <a:pathLst>
                <a:path extrusionOk="0" h="2254" w="1691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 flipH="1">
              <a:off x="3674107" y="2691715"/>
              <a:ext cx="34374" cy="41450"/>
            </a:xfrm>
            <a:custGeom>
              <a:rect b="b" l="l" r="r" t="t"/>
              <a:pathLst>
                <a:path extrusionOk="0" h="2888" w="2395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 flipH="1">
              <a:off x="3728685" y="2710405"/>
              <a:ext cx="44478" cy="43474"/>
            </a:xfrm>
            <a:custGeom>
              <a:rect b="b" l="l" r="r" t="t"/>
              <a:pathLst>
                <a:path extrusionOk="0" h="3029" w="3099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 flipH="1">
              <a:off x="3528552" y="2715974"/>
              <a:ext cx="31346" cy="34503"/>
            </a:xfrm>
            <a:custGeom>
              <a:rect b="b" l="l" r="r" t="t"/>
              <a:pathLst>
                <a:path extrusionOk="0" h="2404" w="2184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rect b="b" l="l" r="r" t="t"/>
              <a:pathLst>
                <a:path extrusionOk="0" h="20702" w="12429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rect b="b" l="l" r="r" t="t"/>
              <a:pathLst>
                <a:path extrusionOk="0" h="7976" w="4824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rect b="b" l="l" r="r" t="t"/>
              <a:pathLst>
                <a:path extrusionOk="0" h="9425" w="9823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 flipH="1">
              <a:off x="3635702" y="3114719"/>
              <a:ext cx="85914" cy="35379"/>
            </a:xfrm>
            <a:custGeom>
              <a:rect b="b" l="l" r="r" t="t"/>
              <a:pathLst>
                <a:path extrusionOk="0" h="2465" w="5986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rect b="b" l="l" r="r" t="t"/>
              <a:pathLst>
                <a:path extrusionOk="0" h="6998" w="6796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 flipH="1">
              <a:off x="3573027" y="3290076"/>
              <a:ext cx="65706" cy="96793"/>
            </a:xfrm>
            <a:custGeom>
              <a:rect b="b" l="l" r="r" t="t"/>
              <a:pathLst>
                <a:path extrusionOk="0" h="6744" w="4578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rect b="b" l="l" r="r" t="t"/>
              <a:pathLst>
                <a:path extrusionOk="0" h="11091" w="6831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rect b="b" l="l" r="r" t="t"/>
              <a:pathLst>
                <a:path extrusionOk="0" h="10950" w="6866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 flipH="1">
              <a:off x="3738287" y="3062568"/>
              <a:ext cx="36900" cy="38005"/>
            </a:xfrm>
            <a:custGeom>
              <a:rect b="b" l="l" r="r" t="t"/>
              <a:pathLst>
                <a:path extrusionOk="0" h="2648" w="2571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 flipH="1">
              <a:off x="3660464" y="3054573"/>
              <a:ext cx="89961" cy="44981"/>
            </a:xfrm>
            <a:custGeom>
              <a:rect b="b" l="l" r="r" t="t"/>
              <a:pathLst>
                <a:path extrusionOk="0" h="3134" w="6268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 flipH="1">
              <a:off x="3634678" y="3051544"/>
              <a:ext cx="54597" cy="25275"/>
            </a:xfrm>
            <a:custGeom>
              <a:rect b="b" l="l" r="r" t="t"/>
              <a:pathLst>
                <a:path extrusionOk="0" h="1761" w="3804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 flipH="1">
              <a:off x="3657435" y="3039917"/>
              <a:ext cx="89445" cy="49530"/>
            </a:xfrm>
            <a:custGeom>
              <a:rect b="b" l="l" r="r" t="t"/>
              <a:pathLst>
                <a:path extrusionOk="0" h="3451" w="6232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rect b="b" l="l" r="r" t="t"/>
              <a:pathLst>
                <a:path extrusionOk="0" h="8126" w="4895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rect b="b" l="l" r="r" t="t"/>
              <a:pathLst>
                <a:path extrusionOk="0" h="8116" w="6022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 flipH="1">
              <a:off x="3673089" y="2957033"/>
              <a:ext cx="37403" cy="25978"/>
            </a:xfrm>
            <a:custGeom>
              <a:rect b="b" l="l" r="r" t="t"/>
              <a:pathLst>
                <a:path extrusionOk="0" h="1810" w="2606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 flipH="1">
              <a:off x="3670564" y="2936089"/>
              <a:ext cx="46502" cy="17266"/>
            </a:xfrm>
            <a:custGeom>
              <a:rect b="b" l="l" r="r" t="t"/>
              <a:pathLst>
                <a:path extrusionOk="0" h="1203" w="324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 flipH="1">
              <a:off x="3640754" y="3114719"/>
              <a:ext cx="81867" cy="7090"/>
            </a:xfrm>
            <a:custGeom>
              <a:rect b="b" l="l" r="r" t="t"/>
              <a:pathLst>
                <a:path extrusionOk="0" h="494" w="5704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 flipH="1">
              <a:off x="3720600" y="2982297"/>
              <a:ext cx="20223" cy="23768"/>
            </a:xfrm>
            <a:custGeom>
              <a:rect b="b" l="l" r="r" t="t"/>
              <a:pathLst>
                <a:path extrusionOk="0" h="1656" w="1409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 flipH="1">
              <a:off x="3627096" y="2982814"/>
              <a:ext cx="31346" cy="26796"/>
            </a:xfrm>
            <a:custGeom>
              <a:rect b="b" l="l" r="r" t="t"/>
              <a:pathLst>
                <a:path extrusionOk="0" h="1867" w="2184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rect b="b" l="l" r="r" t="t"/>
              <a:pathLst>
                <a:path extrusionOk="0" h="10633" w="21618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rect b="b" l="l" r="r" t="t"/>
              <a:pathLst>
                <a:path extrusionOk="0" h="9225" w="21618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rect b="b" l="l" r="r" t="t"/>
              <a:pathLst>
                <a:path extrusionOk="0" h="9225" w="2888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 flipH="1">
              <a:off x="3743847" y="4166918"/>
              <a:ext cx="69236" cy="68734"/>
            </a:xfrm>
            <a:custGeom>
              <a:rect b="b" l="l" r="r" t="t"/>
              <a:pathLst>
                <a:path extrusionOk="0" h="4789" w="4824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 flipH="1">
              <a:off x="3733743" y="4167406"/>
              <a:ext cx="80718" cy="68863"/>
            </a:xfrm>
            <a:custGeom>
              <a:rect b="b" l="l" r="r" t="t"/>
              <a:pathLst>
                <a:path extrusionOk="0" h="4798" w="5624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rect b="b" l="l" r="r" t="t"/>
              <a:pathLst>
                <a:path extrusionOk="0" h="10845" w="2535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rect b="b" l="l" r="r" t="t"/>
              <a:pathLst>
                <a:path extrusionOk="0" h="10845" w="3381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 flipH="1">
              <a:off x="3759502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 flipH="1">
              <a:off x="3751923" y="4319035"/>
              <a:ext cx="32867" cy="32351"/>
            </a:xfrm>
            <a:custGeom>
              <a:rect b="b" l="l" r="r" t="t"/>
              <a:pathLst>
                <a:path extrusionOk="0" h="2254" w="229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 flipH="1">
              <a:off x="3717558" y="4319035"/>
              <a:ext cx="32351" cy="32351"/>
            </a:xfrm>
            <a:custGeom>
              <a:rect b="b" l="l" r="r" t="t"/>
              <a:pathLst>
                <a:path extrusionOk="0" h="2254" w="2254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 flipH="1">
              <a:off x="3710481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3652873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 flipH="1">
              <a:off x="3624064" y="4326614"/>
              <a:ext cx="7592" cy="106137"/>
            </a:xfrm>
            <a:custGeom>
              <a:rect b="b" l="l" r="r" t="t"/>
              <a:pathLst>
                <a:path extrusionOk="0" h="7395" w="529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 flipH="1">
              <a:off x="3595756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 flipH="1">
              <a:off x="3566961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 flipH="1">
              <a:off x="3538152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rect b="b" l="l" r="r" t="t"/>
              <a:pathLst>
                <a:path extrusionOk="0" h="15999" w="23871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rect b="b" l="l" r="r" t="t"/>
              <a:pathLst>
                <a:path extrusionOk="0" h="7220" w="9683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 flipH="1">
              <a:off x="3754588" y="3741115"/>
              <a:ext cx="97410" cy="87636"/>
            </a:xfrm>
            <a:custGeom>
              <a:rect b="b" l="l" r="r" t="t"/>
              <a:pathLst>
                <a:path extrusionOk="0" h="6106" w="6787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 flipH="1">
              <a:off x="3800440" y="3749928"/>
              <a:ext cx="23768" cy="20352"/>
            </a:xfrm>
            <a:custGeom>
              <a:rect b="b" l="l" r="r" t="t"/>
              <a:pathLst>
                <a:path extrusionOk="0" h="1418" w="1656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 flipH="1">
              <a:off x="3817120" y="3776212"/>
              <a:ext cx="23251" cy="20782"/>
            </a:xfrm>
            <a:custGeom>
              <a:rect b="b" l="l" r="r" t="t"/>
              <a:pathLst>
                <a:path extrusionOk="0" h="1448" w="162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 flipH="1">
              <a:off x="3778205" y="3766594"/>
              <a:ext cx="23768" cy="20869"/>
            </a:xfrm>
            <a:custGeom>
              <a:rect b="b" l="l" r="r" t="t"/>
              <a:pathLst>
                <a:path extrusionOk="0" h="1454" w="1656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 flipH="1">
              <a:off x="3803469" y="3796423"/>
              <a:ext cx="23265" cy="20280"/>
            </a:xfrm>
            <a:custGeom>
              <a:rect b="b" l="l" r="r" t="t"/>
              <a:pathLst>
                <a:path extrusionOk="0" h="1413" w="1621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 flipH="1">
              <a:off x="3601832" y="3711530"/>
              <a:ext cx="33370" cy="23868"/>
            </a:xfrm>
            <a:custGeom>
              <a:rect b="b" l="l" r="r" t="t"/>
              <a:pathLst>
                <a:path extrusionOk="0" h="1663" w="2325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 flipH="1">
              <a:off x="3625072" y="3742363"/>
              <a:ext cx="32867" cy="23868"/>
            </a:xfrm>
            <a:custGeom>
              <a:rect b="b" l="l" r="r" t="t"/>
              <a:pathLst>
                <a:path extrusionOk="0" h="1663" w="229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 flipH="1">
              <a:off x="3570999" y="3731239"/>
              <a:ext cx="32867" cy="23883"/>
            </a:xfrm>
            <a:custGeom>
              <a:rect b="b" l="l" r="r" t="t"/>
              <a:pathLst>
                <a:path extrusionOk="0" h="1664" w="229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 flipH="1">
              <a:off x="3605880" y="3765647"/>
              <a:ext cx="32853" cy="24327"/>
            </a:xfrm>
            <a:custGeom>
              <a:rect b="b" l="l" r="r" t="t"/>
              <a:pathLst>
                <a:path extrusionOk="0" h="1695" w="2289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rect b="b" l="l" r="r" t="t"/>
              <a:pathLst>
                <a:path extrusionOk="0" h="5494" w="14436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rect b="b" l="l" r="r" t="t"/>
              <a:pathLst>
                <a:path extrusionOk="0" h="15773" w="2606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rect b="b" l="l" r="r" t="t"/>
              <a:pathLst>
                <a:path extrusionOk="0" h="25420" w="11443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rect b="b" l="l" r="r" t="t"/>
              <a:pathLst>
                <a:path extrusionOk="0" h="25526" w="11478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 flipH="1">
              <a:off x="3621547" y="2516774"/>
              <a:ext cx="74805" cy="55171"/>
            </a:xfrm>
            <a:custGeom>
              <a:rect b="b" l="l" r="r" t="t"/>
              <a:pathLst>
                <a:path extrusionOk="0" h="3844" w="5212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 flipH="1">
              <a:off x="3775321" y="2608314"/>
              <a:ext cx="31202" cy="26437"/>
            </a:xfrm>
            <a:custGeom>
              <a:rect b="b" l="l" r="r" t="t"/>
              <a:pathLst>
                <a:path extrusionOk="0" h="1842" w="2174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 flipH="1">
              <a:off x="3515920" y="2601682"/>
              <a:ext cx="27801" cy="28676"/>
            </a:xfrm>
            <a:custGeom>
              <a:rect b="b" l="l" r="r" t="t"/>
              <a:pathLst>
                <a:path extrusionOk="0" h="1998" w="1937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rect b="b" l="l" r="r" t="t"/>
              <a:pathLst>
                <a:path extrusionOk="0" h="9286" w="9824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rect b="b" l="l" r="r" t="t"/>
              <a:pathLst>
                <a:path extrusionOk="0" h="8055" w="19928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rect b="b" l="l" r="r" t="t"/>
              <a:pathLst>
                <a:path extrusionOk="0" h="59576" w="50381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rect b="b" l="l" r="r" t="t"/>
              <a:pathLst>
                <a:path extrusionOk="0" h="34538" w="2994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rect b="b" l="l" r="r" t="t"/>
              <a:pathLst>
                <a:path extrusionOk="0" h="59394" w="48093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rect b="b" l="l" r="r" t="t"/>
              <a:pathLst>
                <a:path extrusionOk="0" h="10521" w="12253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rect b="b" l="l" r="r" t="t"/>
              <a:pathLst>
                <a:path extrusionOk="0" h="9133" w="23941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rect b="b" l="l" r="r" t="t"/>
              <a:pathLst>
                <a:path extrusionOk="0" h="66965" w="73231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rect b="b" l="l" r="r" t="t"/>
              <a:pathLst>
                <a:path extrusionOk="0" h="63303" w="63127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rect b="b" l="l" r="r" t="t"/>
              <a:pathLst>
                <a:path extrusionOk="0" h="54501" w="42249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rect b="b" l="l" r="r" t="t"/>
              <a:pathLst>
                <a:path extrusionOk="0" h="14401" w="1352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rect b="b" l="l" r="r" t="t"/>
              <a:pathLst>
                <a:path extrusionOk="0" h="21712" w="1697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rect b="b" l="l" r="r" t="t"/>
              <a:pathLst>
                <a:path extrusionOk="0" h="23343" w="24716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rect b="b" l="l" r="r" t="t"/>
              <a:pathLst>
                <a:path extrusionOk="0" h="7847" w="4578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rect b="b" l="l" r="r" t="t"/>
              <a:pathLst>
                <a:path extrusionOk="0" h="6404" w="2028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rect b="b" l="l" r="r" t="t"/>
              <a:pathLst>
                <a:path extrusionOk="0" h="2661" w="15739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rect b="b" l="l" r="r" t="t"/>
              <a:pathLst>
                <a:path extrusionOk="0" h="67324" w="60028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rect b="b" l="l" r="r" t="t"/>
              <a:pathLst>
                <a:path extrusionOk="0" h="34750" w="22146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rect b="b" l="l" r="r" t="t"/>
              <a:pathLst>
                <a:path extrusionOk="0" h="56742" w="47741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rect b="b" l="l" r="r" t="t"/>
              <a:pathLst>
                <a:path extrusionOk="0" h="45875" w="25631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rect b="b" l="l" r="r" t="t"/>
              <a:pathLst>
                <a:path extrusionOk="0" h="29821" w="44959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rect b="b" l="l" r="r" t="t"/>
              <a:pathLst>
                <a:path extrusionOk="0" h="7924" w="19294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rect b="b" l="l" r="r" t="t"/>
              <a:pathLst>
                <a:path extrusionOk="0" h="26688" w="45839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rect b="b" l="l" r="r" t="t"/>
              <a:pathLst>
                <a:path extrusionOk="0" h="20913" w="21865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rect b="b" l="l" r="r" t="t"/>
              <a:pathLst>
                <a:path extrusionOk="0" h="9707" w="11302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rect b="b" l="l" r="r" t="t"/>
              <a:pathLst>
                <a:path extrusionOk="0" h="9706" w="11338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flipH="1">
              <a:off x="1030499" y="4668758"/>
              <a:ext cx="88440" cy="75839"/>
            </a:xfrm>
            <a:custGeom>
              <a:rect b="b" l="l" r="r" t="t"/>
              <a:pathLst>
                <a:path extrusionOk="0" h="5284" w="6162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 flipH="1">
              <a:off x="2328802" y="4668758"/>
              <a:ext cx="44981" cy="75810"/>
            </a:xfrm>
            <a:custGeom>
              <a:rect b="b" l="l" r="r" t="t"/>
              <a:pathLst>
                <a:path extrusionOk="0" h="5282" w="3134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rect b="b" l="l" r="r" t="t"/>
              <a:pathLst>
                <a:path extrusionOk="0" h="63373" w="91538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rect b="b" l="l" r="r" t="t"/>
              <a:pathLst>
                <a:path extrusionOk="0" h="35771" w="5916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rect b="b" l="l" r="r" t="t"/>
              <a:pathLst>
                <a:path extrusionOk="0" h="23990" w="100727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rect b="b" l="l" r="r" t="t"/>
              <a:pathLst>
                <a:path extrusionOk="0" h="57224" w="44503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rect b="b" l="l" r="r" t="t"/>
              <a:pathLst>
                <a:path extrusionOk="0" h="57234" w="44502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rect b="b" l="l" r="r" t="t"/>
              <a:pathLst>
                <a:path extrusionOk="0" h="84503" w="75448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rect b="b" l="l" r="r" t="t"/>
              <a:pathLst>
                <a:path extrusionOk="0" h="45148" w="33553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rect b="b" l="l" r="r" t="t"/>
              <a:pathLst>
                <a:path extrusionOk="0" h="56120" w="30489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rect b="b" l="l" r="r" t="t"/>
              <a:pathLst>
                <a:path extrusionOk="0" h="79357" w="37813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 flipH="1">
              <a:off x="1105795" y="4242725"/>
              <a:ext cx="32853" cy="25777"/>
            </a:xfrm>
            <a:custGeom>
              <a:rect b="b" l="l" r="r" t="t"/>
              <a:pathLst>
                <a:path extrusionOk="0" h="1796" w="2289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 flipH="1">
              <a:off x="977985" y="3113614"/>
              <a:ext cx="360291" cy="39010"/>
            </a:xfrm>
            <a:custGeom>
              <a:rect b="b" l="l" r="r" t="t"/>
              <a:pathLst>
                <a:path extrusionOk="0" h="2718" w="25103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rect b="b" l="l" r="r" t="t"/>
              <a:pathLst>
                <a:path extrusionOk="0" h="34625" w="2109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rect b="b" l="l" r="r" t="t"/>
              <a:pathLst>
                <a:path extrusionOk="0" h="34625" w="17111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rect b="b" l="l" r="r" t="t"/>
              <a:pathLst>
                <a:path extrusionOk="0" h="32955" w="12182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rect b="b" l="l" r="r" t="t"/>
              <a:pathLst>
                <a:path extrusionOk="0" h="21121" w="14964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rect b="b" l="l" r="r" t="t"/>
              <a:pathLst>
                <a:path extrusionOk="0" h="21125" w="11831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rect b="b" l="l" r="r" t="t"/>
              <a:pathLst>
                <a:path extrusionOk="0" h="20597" w="933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rect b="b" l="l" r="r" t="t"/>
              <a:pathLst>
                <a:path extrusionOk="0" h="22920" w="13766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rect b="b" l="l" r="r" t="t"/>
              <a:pathLst>
                <a:path extrusionOk="0" h="23625" w="3873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rect b="b" l="l" r="r" t="t"/>
              <a:pathLst>
                <a:path extrusionOk="0" h="17471" w="35137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rect b="b" l="l" r="r" t="t"/>
              <a:pathLst>
                <a:path extrusionOk="0" h="6275" w="25596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rect b="b" l="l" r="r" t="t"/>
              <a:pathLst>
                <a:path extrusionOk="0" h="16290" w="7465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2" name="Google Shape;642;p45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3" name="Google Shape;643;p45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44" name="Google Shape;644;p45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 flipH="1" rot="10800000">
              <a:off x="2127125" y="33803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 flipH="1" rot="10800000">
              <a:off x="3747975" y="40953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 flipH="1" rot="10800000">
              <a:off x="8453975" y="1447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5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1" name="Google Shape;651;p4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45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56" name="Google Shape;656;p4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54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Mandalorian</a:t>
            </a:r>
            <a:r>
              <a:rPr lang="en" sz="1400"/>
              <a:t> 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Unreal Engine Sets</a:t>
            </a:r>
            <a:endParaRPr sz="1600"/>
          </a:p>
        </p:txBody>
      </p:sp>
      <p:sp>
        <p:nvSpPr>
          <p:cNvPr id="1355" name="Google Shape;1355;p54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Microsoft HoloLens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AR Training</a:t>
            </a:r>
            <a:endParaRPr sz="1200"/>
          </a:p>
        </p:txBody>
      </p:sp>
      <p:sp>
        <p:nvSpPr>
          <p:cNvPr id="1356" name="Google Shape;1356;p54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VR Games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</a:t>
            </a:r>
            <a:r>
              <a:rPr lang="en" sz="1200"/>
              <a:t>imulation </a:t>
            </a:r>
            <a:endParaRPr sz="1200"/>
          </a:p>
        </p:txBody>
      </p:sp>
      <p:grpSp>
        <p:nvGrpSpPr>
          <p:cNvPr id="1357" name="Google Shape;1357;p54"/>
          <p:cNvGrpSpPr/>
          <p:nvPr/>
        </p:nvGrpSpPr>
        <p:grpSpPr>
          <a:xfrm>
            <a:off x="878775" y="806938"/>
            <a:ext cx="6961500" cy="3589738"/>
            <a:chOff x="878775" y="806938"/>
            <a:chExt cx="6961500" cy="3589738"/>
          </a:xfrm>
        </p:grpSpPr>
        <p:sp>
          <p:nvSpPr>
            <p:cNvPr id="1358" name="Google Shape;1358;p54"/>
            <p:cNvSpPr/>
            <p:nvPr/>
          </p:nvSpPr>
          <p:spPr>
            <a:xfrm rot="10800000">
              <a:off x="2523300" y="4255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 flipH="1">
              <a:off x="7698975" y="25011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 flipH="1">
              <a:off x="3318525" y="80693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 flipH="1">
              <a:off x="878775" y="2848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 flipH="1">
              <a:off x="5130800" y="39767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3" name="Google Shape;1363;p54"/>
            <p:cNvGrpSpPr/>
            <p:nvPr/>
          </p:nvGrpSpPr>
          <p:grpSpPr>
            <a:xfrm rot="-7546048">
              <a:off x="2204709" y="3101093"/>
              <a:ext cx="161701" cy="641985"/>
              <a:chOff x="7004550" y="3676293"/>
              <a:chExt cx="161700" cy="641982"/>
            </a:xfrm>
          </p:grpSpPr>
          <p:sp>
            <p:nvSpPr>
              <p:cNvPr id="1364" name="Google Shape;136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8" name="Google Shape;1368;p54"/>
            <p:cNvGrpSpPr/>
            <p:nvPr/>
          </p:nvGrpSpPr>
          <p:grpSpPr>
            <a:xfrm>
              <a:off x="6135945" y="2078801"/>
              <a:ext cx="545147" cy="506901"/>
              <a:chOff x="4818730" y="3307263"/>
              <a:chExt cx="1827512" cy="1699300"/>
            </a:xfrm>
          </p:grpSpPr>
          <p:sp>
            <p:nvSpPr>
              <p:cNvPr id="1369" name="Google Shape;1369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94" name="Google Shape;1394;p54"/>
          <p:cNvPicPr preferRelativeResize="0"/>
          <p:nvPr/>
        </p:nvPicPr>
        <p:blipFill rotWithShape="1">
          <a:blip r:embed="rId3">
            <a:alphaModFix amt="79000"/>
          </a:blip>
          <a:srcRect b="0" l="45745" r="4254" t="0"/>
          <a:stretch/>
        </p:blipFill>
        <p:spPr>
          <a:xfrm>
            <a:off x="1120425" y="305125"/>
            <a:ext cx="1231200" cy="1231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5" name="Google Shape;1395;p54"/>
          <p:cNvPicPr preferRelativeResize="0"/>
          <p:nvPr/>
        </p:nvPicPr>
        <p:blipFill rotWithShape="1">
          <a:blip r:embed="rId4">
            <a:alphaModFix/>
          </a:blip>
          <a:srcRect b="0" l="21835" r="21829" t="0"/>
          <a:stretch/>
        </p:blipFill>
        <p:spPr>
          <a:xfrm>
            <a:off x="3956400" y="1616825"/>
            <a:ext cx="1231200" cy="1231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6" name="Google Shape;1396;p54"/>
          <p:cNvPicPr preferRelativeResize="0"/>
          <p:nvPr/>
        </p:nvPicPr>
        <p:blipFill rotWithShape="1">
          <a:blip r:embed="rId5">
            <a:alphaModFix/>
          </a:blip>
          <a:srcRect b="0" l="4185" r="29165" t="0"/>
          <a:stretch/>
        </p:blipFill>
        <p:spPr>
          <a:xfrm>
            <a:off x="6792375" y="2928500"/>
            <a:ext cx="1231200" cy="1231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Games Industry</a:t>
            </a:r>
            <a:endParaRPr/>
          </a:p>
        </p:txBody>
      </p:sp>
      <p:sp>
        <p:nvSpPr>
          <p:cNvPr id="1402" name="Google Shape;1402;p55"/>
          <p:cNvSpPr txBox="1"/>
          <p:nvPr>
            <p:ph type="title"/>
          </p:nvPr>
        </p:nvSpPr>
        <p:spPr>
          <a:xfrm>
            <a:off x="911800" y="2375625"/>
            <a:ext cx="2180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Entertainment</a:t>
            </a:r>
            <a:endParaRPr/>
          </a:p>
        </p:txBody>
      </p:sp>
      <p:sp>
        <p:nvSpPr>
          <p:cNvPr id="1403" name="Google Shape;1403;p5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Projected at $334B in 2023</a:t>
            </a:r>
            <a:endParaRPr/>
          </a:p>
        </p:txBody>
      </p:sp>
      <p:sp>
        <p:nvSpPr>
          <p:cNvPr id="1404" name="Google Shape;1404;p5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1405" name="Google Shape;1405;p5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$11.24B Market</a:t>
            </a:r>
            <a:endParaRPr/>
          </a:p>
        </p:txBody>
      </p:sp>
      <p:sp>
        <p:nvSpPr>
          <p:cNvPr id="1406" name="Google Shape;1406;p5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1407" name="Google Shape;1407;p5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Simulation training </a:t>
            </a:r>
            <a:r>
              <a:rPr lang="en"/>
              <a:t>solutions</a:t>
            </a:r>
            <a:r>
              <a:rPr lang="en"/>
              <a:t>.</a:t>
            </a:r>
            <a:endParaRPr/>
          </a:p>
        </p:txBody>
      </p:sp>
      <p:grpSp>
        <p:nvGrpSpPr>
          <p:cNvPr id="1408" name="Google Shape;1408;p55"/>
          <p:cNvGrpSpPr/>
          <p:nvPr/>
        </p:nvGrpSpPr>
        <p:grpSpPr>
          <a:xfrm>
            <a:off x="6880081" y="1759377"/>
            <a:ext cx="523881" cy="523881"/>
            <a:chOff x="1190625" y="238125"/>
            <a:chExt cx="5228350" cy="5228350"/>
          </a:xfrm>
        </p:grpSpPr>
        <p:sp>
          <p:nvSpPr>
            <p:cNvPr id="1409" name="Google Shape;1409;p55"/>
            <p:cNvSpPr/>
            <p:nvPr/>
          </p:nvSpPr>
          <p:spPr>
            <a:xfrm>
              <a:off x="3979700" y="4011850"/>
              <a:ext cx="2439275" cy="1454625"/>
            </a:xfrm>
            <a:custGeom>
              <a:rect b="b" l="l" r="r" t="t"/>
              <a:pathLst>
                <a:path extrusionOk="0" h="58185" w="97571">
                  <a:moveTo>
                    <a:pt x="64042" y="22965"/>
                  </a:moveTo>
                  <a:cubicBezTo>
                    <a:pt x="67425" y="22965"/>
                    <a:pt x="70170" y="25710"/>
                    <a:pt x="70170" y="29092"/>
                  </a:cubicBezTo>
                  <a:cubicBezTo>
                    <a:pt x="70170" y="32475"/>
                    <a:pt x="67425" y="35220"/>
                    <a:pt x="64042" y="35220"/>
                  </a:cubicBezTo>
                  <a:cubicBezTo>
                    <a:pt x="60660" y="35220"/>
                    <a:pt x="57915" y="32475"/>
                    <a:pt x="57915" y="29092"/>
                  </a:cubicBezTo>
                  <a:cubicBezTo>
                    <a:pt x="57915" y="25710"/>
                    <a:pt x="60660" y="22965"/>
                    <a:pt x="64042" y="22965"/>
                  </a:cubicBezTo>
                  <a:close/>
                  <a:moveTo>
                    <a:pt x="82326" y="22965"/>
                  </a:moveTo>
                  <a:cubicBezTo>
                    <a:pt x="85708" y="22965"/>
                    <a:pt x="88453" y="25710"/>
                    <a:pt x="88453" y="29092"/>
                  </a:cubicBezTo>
                  <a:cubicBezTo>
                    <a:pt x="88453" y="32475"/>
                    <a:pt x="85708" y="35220"/>
                    <a:pt x="82326" y="35220"/>
                  </a:cubicBezTo>
                  <a:cubicBezTo>
                    <a:pt x="78944" y="35220"/>
                    <a:pt x="76199" y="32475"/>
                    <a:pt x="76199" y="29092"/>
                  </a:cubicBezTo>
                  <a:cubicBezTo>
                    <a:pt x="76199" y="25710"/>
                    <a:pt x="78944" y="22965"/>
                    <a:pt x="82326" y="22965"/>
                  </a:cubicBezTo>
                  <a:close/>
                  <a:moveTo>
                    <a:pt x="24412" y="16397"/>
                  </a:moveTo>
                  <a:cubicBezTo>
                    <a:pt x="27794" y="16397"/>
                    <a:pt x="30539" y="19142"/>
                    <a:pt x="30539" y="22524"/>
                  </a:cubicBezTo>
                  <a:lnTo>
                    <a:pt x="30539" y="22965"/>
                  </a:lnTo>
                  <a:lnTo>
                    <a:pt x="30956" y="22965"/>
                  </a:lnTo>
                  <a:cubicBezTo>
                    <a:pt x="34338" y="22965"/>
                    <a:pt x="37083" y="25710"/>
                    <a:pt x="37083" y="29092"/>
                  </a:cubicBezTo>
                  <a:cubicBezTo>
                    <a:pt x="37083" y="32475"/>
                    <a:pt x="34338" y="35220"/>
                    <a:pt x="30956" y="35220"/>
                  </a:cubicBezTo>
                  <a:lnTo>
                    <a:pt x="30539" y="35220"/>
                  </a:lnTo>
                  <a:lnTo>
                    <a:pt x="30539" y="35661"/>
                  </a:lnTo>
                  <a:cubicBezTo>
                    <a:pt x="30539" y="39043"/>
                    <a:pt x="27794" y="41788"/>
                    <a:pt x="24412" y="41788"/>
                  </a:cubicBezTo>
                  <a:cubicBezTo>
                    <a:pt x="21005" y="41788"/>
                    <a:pt x="18284" y="39043"/>
                    <a:pt x="18284" y="35661"/>
                  </a:cubicBezTo>
                  <a:lnTo>
                    <a:pt x="18284" y="35220"/>
                  </a:lnTo>
                  <a:lnTo>
                    <a:pt x="17843" y="35220"/>
                  </a:lnTo>
                  <a:cubicBezTo>
                    <a:pt x="14461" y="35220"/>
                    <a:pt x="11716" y="32475"/>
                    <a:pt x="11716" y="29092"/>
                  </a:cubicBezTo>
                  <a:cubicBezTo>
                    <a:pt x="11716" y="25710"/>
                    <a:pt x="14461" y="22965"/>
                    <a:pt x="17843" y="22965"/>
                  </a:cubicBezTo>
                  <a:lnTo>
                    <a:pt x="18284" y="22965"/>
                  </a:lnTo>
                  <a:lnTo>
                    <a:pt x="18284" y="22524"/>
                  </a:lnTo>
                  <a:cubicBezTo>
                    <a:pt x="18284" y="19142"/>
                    <a:pt x="21005" y="16397"/>
                    <a:pt x="24412" y="16397"/>
                  </a:cubicBezTo>
                  <a:close/>
                  <a:moveTo>
                    <a:pt x="19265" y="1"/>
                  </a:moveTo>
                  <a:cubicBezTo>
                    <a:pt x="8653" y="1"/>
                    <a:pt x="1" y="8628"/>
                    <a:pt x="1" y="19240"/>
                  </a:cubicBezTo>
                  <a:lnTo>
                    <a:pt x="1" y="38945"/>
                  </a:lnTo>
                  <a:cubicBezTo>
                    <a:pt x="1" y="49557"/>
                    <a:pt x="8653" y="58184"/>
                    <a:pt x="19265" y="58184"/>
                  </a:cubicBezTo>
                  <a:lnTo>
                    <a:pt x="78331" y="58184"/>
                  </a:lnTo>
                  <a:cubicBezTo>
                    <a:pt x="88943" y="58184"/>
                    <a:pt x="97570" y="49557"/>
                    <a:pt x="97570" y="38945"/>
                  </a:cubicBezTo>
                  <a:lnTo>
                    <a:pt x="97570" y="19240"/>
                  </a:lnTo>
                  <a:cubicBezTo>
                    <a:pt x="97570" y="8628"/>
                    <a:pt x="88943" y="1"/>
                    <a:pt x="783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5"/>
            <p:cNvSpPr/>
            <p:nvPr/>
          </p:nvSpPr>
          <p:spPr>
            <a:xfrm>
              <a:off x="1190625" y="4011850"/>
              <a:ext cx="2439250" cy="1454625"/>
            </a:xfrm>
            <a:custGeom>
              <a:rect b="b" l="l" r="r" t="t"/>
              <a:pathLst>
                <a:path extrusionOk="0" h="58185" w="97570">
                  <a:moveTo>
                    <a:pt x="64041" y="22965"/>
                  </a:moveTo>
                  <a:cubicBezTo>
                    <a:pt x="67424" y="22965"/>
                    <a:pt x="70169" y="25710"/>
                    <a:pt x="70169" y="29092"/>
                  </a:cubicBezTo>
                  <a:cubicBezTo>
                    <a:pt x="70169" y="32475"/>
                    <a:pt x="67424" y="35220"/>
                    <a:pt x="64041" y="35220"/>
                  </a:cubicBezTo>
                  <a:cubicBezTo>
                    <a:pt x="60659" y="35220"/>
                    <a:pt x="57914" y="32475"/>
                    <a:pt x="57914" y="29092"/>
                  </a:cubicBezTo>
                  <a:cubicBezTo>
                    <a:pt x="57914" y="25710"/>
                    <a:pt x="60659" y="22965"/>
                    <a:pt x="64041" y="22965"/>
                  </a:cubicBezTo>
                  <a:close/>
                  <a:moveTo>
                    <a:pt x="82300" y="22965"/>
                  </a:moveTo>
                  <a:cubicBezTo>
                    <a:pt x="85683" y="22965"/>
                    <a:pt x="88428" y="25710"/>
                    <a:pt x="88428" y="29092"/>
                  </a:cubicBezTo>
                  <a:cubicBezTo>
                    <a:pt x="88428" y="32475"/>
                    <a:pt x="85683" y="35220"/>
                    <a:pt x="82300" y="35220"/>
                  </a:cubicBezTo>
                  <a:cubicBezTo>
                    <a:pt x="78918" y="35220"/>
                    <a:pt x="76173" y="32475"/>
                    <a:pt x="76173" y="29092"/>
                  </a:cubicBezTo>
                  <a:cubicBezTo>
                    <a:pt x="76173" y="25710"/>
                    <a:pt x="78918" y="22965"/>
                    <a:pt x="82300" y="22965"/>
                  </a:cubicBezTo>
                  <a:close/>
                  <a:moveTo>
                    <a:pt x="24386" y="16397"/>
                  </a:moveTo>
                  <a:cubicBezTo>
                    <a:pt x="27768" y="16397"/>
                    <a:pt x="30513" y="19142"/>
                    <a:pt x="30513" y="22524"/>
                  </a:cubicBezTo>
                  <a:lnTo>
                    <a:pt x="30513" y="22965"/>
                  </a:lnTo>
                  <a:lnTo>
                    <a:pt x="30955" y="22965"/>
                  </a:lnTo>
                  <a:cubicBezTo>
                    <a:pt x="34337" y="22965"/>
                    <a:pt x="37082" y="25710"/>
                    <a:pt x="37082" y="29092"/>
                  </a:cubicBezTo>
                  <a:cubicBezTo>
                    <a:pt x="37082" y="32475"/>
                    <a:pt x="34337" y="35220"/>
                    <a:pt x="30955" y="35220"/>
                  </a:cubicBezTo>
                  <a:lnTo>
                    <a:pt x="30513" y="35220"/>
                  </a:lnTo>
                  <a:lnTo>
                    <a:pt x="30513" y="35661"/>
                  </a:lnTo>
                  <a:cubicBezTo>
                    <a:pt x="30513" y="39043"/>
                    <a:pt x="27768" y="41788"/>
                    <a:pt x="24386" y="41788"/>
                  </a:cubicBezTo>
                  <a:cubicBezTo>
                    <a:pt x="21004" y="41788"/>
                    <a:pt x="18259" y="39043"/>
                    <a:pt x="18259" y="35661"/>
                  </a:cubicBezTo>
                  <a:lnTo>
                    <a:pt x="18259" y="35220"/>
                  </a:lnTo>
                  <a:lnTo>
                    <a:pt x="17818" y="35220"/>
                  </a:lnTo>
                  <a:cubicBezTo>
                    <a:pt x="14436" y="35220"/>
                    <a:pt x="11691" y="32475"/>
                    <a:pt x="11691" y="29092"/>
                  </a:cubicBezTo>
                  <a:cubicBezTo>
                    <a:pt x="11691" y="25710"/>
                    <a:pt x="14436" y="22965"/>
                    <a:pt x="17818" y="22965"/>
                  </a:cubicBezTo>
                  <a:lnTo>
                    <a:pt x="18259" y="22965"/>
                  </a:lnTo>
                  <a:lnTo>
                    <a:pt x="18259" y="22524"/>
                  </a:lnTo>
                  <a:cubicBezTo>
                    <a:pt x="18259" y="19142"/>
                    <a:pt x="21004" y="16397"/>
                    <a:pt x="24386" y="16397"/>
                  </a:cubicBezTo>
                  <a:close/>
                  <a:moveTo>
                    <a:pt x="19264" y="1"/>
                  </a:moveTo>
                  <a:cubicBezTo>
                    <a:pt x="8627" y="1"/>
                    <a:pt x="0" y="8628"/>
                    <a:pt x="0" y="19240"/>
                  </a:cubicBezTo>
                  <a:lnTo>
                    <a:pt x="0" y="38945"/>
                  </a:lnTo>
                  <a:cubicBezTo>
                    <a:pt x="0" y="49557"/>
                    <a:pt x="8627" y="58184"/>
                    <a:pt x="19264" y="58184"/>
                  </a:cubicBezTo>
                  <a:lnTo>
                    <a:pt x="78330" y="58184"/>
                  </a:lnTo>
                  <a:cubicBezTo>
                    <a:pt x="88942" y="58184"/>
                    <a:pt x="97569" y="49557"/>
                    <a:pt x="97569" y="38945"/>
                  </a:cubicBezTo>
                  <a:lnTo>
                    <a:pt x="97569" y="19240"/>
                  </a:lnTo>
                  <a:cubicBezTo>
                    <a:pt x="97569" y="8628"/>
                    <a:pt x="88942" y="1"/>
                    <a:pt x="78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5"/>
            <p:cNvSpPr/>
            <p:nvPr/>
          </p:nvSpPr>
          <p:spPr>
            <a:xfrm>
              <a:off x="1190625" y="238125"/>
              <a:ext cx="5228350" cy="3259675"/>
            </a:xfrm>
            <a:custGeom>
              <a:rect b="b" l="l" r="r" t="t"/>
              <a:pathLst>
                <a:path extrusionOk="0" h="130387" w="209134">
                  <a:moveTo>
                    <a:pt x="93084" y="42670"/>
                  </a:moveTo>
                  <a:cubicBezTo>
                    <a:pt x="96467" y="42670"/>
                    <a:pt x="99212" y="45390"/>
                    <a:pt x="99212" y="48797"/>
                  </a:cubicBezTo>
                  <a:lnTo>
                    <a:pt x="99212" y="68478"/>
                  </a:lnTo>
                  <a:cubicBezTo>
                    <a:pt x="99212" y="69801"/>
                    <a:pt x="98795" y="71100"/>
                    <a:pt x="97986" y="72154"/>
                  </a:cubicBezTo>
                  <a:lnTo>
                    <a:pt x="88134" y="85266"/>
                  </a:lnTo>
                  <a:cubicBezTo>
                    <a:pt x="86982" y="86810"/>
                    <a:pt x="85168" y="87717"/>
                    <a:pt x="83232" y="87717"/>
                  </a:cubicBezTo>
                  <a:cubicBezTo>
                    <a:pt x="81320" y="87717"/>
                    <a:pt x="79506" y="86810"/>
                    <a:pt x="78330" y="85266"/>
                  </a:cubicBezTo>
                  <a:lnTo>
                    <a:pt x="68502" y="72154"/>
                  </a:lnTo>
                  <a:cubicBezTo>
                    <a:pt x="67693" y="71100"/>
                    <a:pt x="67277" y="69801"/>
                    <a:pt x="67277" y="68478"/>
                  </a:cubicBezTo>
                  <a:lnTo>
                    <a:pt x="67277" y="48797"/>
                  </a:lnTo>
                  <a:cubicBezTo>
                    <a:pt x="67277" y="45390"/>
                    <a:pt x="70022" y="42670"/>
                    <a:pt x="73404" y="42670"/>
                  </a:cubicBezTo>
                  <a:cubicBezTo>
                    <a:pt x="76786" y="42670"/>
                    <a:pt x="79531" y="45390"/>
                    <a:pt x="79531" y="48797"/>
                  </a:cubicBezTo>
                  <a:lnTo>
                    <a:pt x="79531" y="66443"/>
                  </a:lnTo>
                  <a:lnTo>
                    <a:pt x="83232" y="71394"/>
                  </a:lnTo>
                  <a:lnTo>
                    <a:pt x="86957" y="66443"/>
                  </a:lnTo>
                  <a:lnTo>
                    <a:pt x="86957" y="48797"/>
                  </a:lnTo>
                  <a:cubicBezTo>
                    <a:pt x="86957" y="45390"/>
                    <a:pt x="89702" y="42670"/>
                    <a:pt x="93084" y="42670"/>
                  </a:cubicBezTo>
                  <a:close/>
                  <a:moveTo>
                    <a:pt x="133671" y="42670"/>
                  </a:moveTo>
                  <a:cubicBezTo>
                    <a:pt x="137053" y="42670"/>
                    <a:pt x="139798" y="45390"/>
                    <a:pt x="139798" y="48797"/>
                  </a:cubicBezTo>
                  <a:cubicBezTo>
                    <a:pt x="139798" y="52179"/>
                    <a:pt x="137053" y="54924"/>
                    <a:pt x="133671" y="54924"/>
                  </a:cubicBezTo>
                  <a:lnTo>
                    <a:pt x="118892" y="54924"/>
                  </a:lnTo>
                  <a:cubicBezTo>
                    <a:pt x="117765" y="54924"/>
                    <a:pt x="116833" y="55831"/>
                    <a:pt x="116833" y="56983"/>
                  </a:cubicBezTo>
                  <a:cubicBezTo>
                    <a:pt x="116833" y="58135"/>
                    <a:pt x="117765" y="59066"/>
                    <a:pt x="118892" y="59066"/>
                  </a:cubicBezTo>
                  <a:lnTo>
                    <a:pt x="128745" y="59066"/>
                  </a:lnTo>
                  <a:cubicBezTo>
                    <a:pt x="136636" y="59066"/>
                    <a:pt x="143082" y="65487"/>
                    <a:pt x="143082" y="73404"/>
                  </a:cubicBezTo>
                  <a:cubicBezTo>
                    <a:pt x="143082" y="81320"/>
                    <a:pt x="136661" y="87717"/>
                    <a:pt x="128745" y="87717"/>
                  </a:cubicBezTo>
                  <a:lnTo>
                    <a:pt x="113990" y="87717"/>
                  </a:lnTo>
                  <a:cubicBezTo>
                    <a:pt x="110608" y="87717"/>
                    <a:pt x="107863" y="84996"/>
                    <a:pt x="107863" y="81590"/>
                  </a:cubicBezTo>
                  <a:cubicBezTo>
                    <a:pt x="107863" y="78207"/>
                    <a:pt x="110608" y="75463"/>
                    <a:pt x="113990" y="75463"/>
                  </a:cubicBezTo>
                  <a:lnTo>
                    <a:pt x="128745" y="75463"/>
                  </a:lnTo>
                  <a:cubicBezTo>
                    <a:pt x="129872" y="75463"/>
                    <a:pt x="130828" y="74580"/>
                    <a:pt x="130828" y="73404"/>
                  </a:cubicBezTo>
                  <a:cubicBezTo>
                    <a:pt x="130828" y="72252"/>
                    <a:pt x="129896" y="71321"/>
                    <a:pt x="128745" y="71321"/>
                  </a:cubicBezTo>
                  <a:lnTo>
                    <a:pt x="118892" y="71321"/>
                  </a:lnTo>
                  <a:cubicBezTo>
                    <a:pt x="111000" y="71321"/>
                    <a:pt x="104579" y="64899"/>
                    <a:pt x="104579" y="56983"/>
                  </a:cubicBezTo>
                  <a:cubicBezTo>
                    <a:pt x="104579" y="49067"/>
                    <a:pt x="110976" y="42670"/>
                    <a:pt x="118892" y="42670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24259"/>
                  </a:lnTo>
                  <a:cubicBezTo>
                    <a:pt x="0" y="127642"/>
                    <a:pt x="2745" y="130387"/>
                    <a:pt x="6127" y="130387"/>
                  </a:cubicBezTo>
                  <a:lnTo>
                    <a:pt x="30709" y="130387"/>
                  </a:lnTo>
                  <a:lnTo>
                    <a:pt x="67424" y="93673"/>
                  </a:lnTo>
                  <a:cubicBezTo>
                    <a:pt x="68625" y="92472"/>
                    <a:pt x="70193" y="91871"/>
                    <a:pt x="71762" y="91871"/>
                  </a:cubicBezTo>
                  <a:cubicBezTo>
                    <a:pt x="73330" y="91871"/>
                    <a:pt x="74899" y="92472"/>
                    <a:pt x="76100" y="93673"/>
                  </a:cubicBezTo>
                  <a:cubicBezTo>
                    <a:pt x="78477" y="96074"/>
                    <a:pt x="78477" y="99947"/>
                    <a:pt x="76100" y="102349"/>
                  </a:cubicBezTo>
                  <a:lnTo>
                    <a:pt x="48037" y="130387"/>
                  </a:lnTo>
                  <a:lnTo>
                    <a:pt x="203006" y="130387"/>
                  </a:lnTo>
                  <a:cubicBezTo>
                    <a:pt x="206388" y="130387"/>
                    <a:pt x="209133" y="127642"/>
                    <a:pt x="209133" y="124259"/>
                  </a:cubicBezTo>
                  <a:lnTo>
                    <a:pt x="209133" y="6127"/>
                  </a:lnTo>
                  <a:cubicBezTo>
                    <a:pt x="209133" y="2745"/>
                    <a:pt x="206388" y="0"/>
                    <a:pt x="203006" y="0"/>
                  </a:cubicBezTo>
                  <a:lnTo>
                    <a:pt x="178424" y="0"/>
                  </a:lnTo>
                  <a:lnTo>
                    <a:pt x="141710" y="36714"/>
                  </a:lnTo>
                  <a:cubicBezTo>
                    <a:pt x="140521" y="37915"/>
                    <a:pt x="138952" y="38516"/>
                    <a:pt x="137384" y="38516"/>
                  </a:cubicBezTo>
                  <a:cubicBezTo>
                    <a:pt x="135815" y="38516"/>
                    <a:pt x="134247" y="37915"/>
                    <a:pt x="133058" y="36714"/>
                  </a:cubicBezTo>
                  <a:cubicBezTo>
                    <a:pt x="130656" y="34312"/>
                    <a:pt x="130656" y="30440"/>
                    <a:pt x="133058" y="28038"/>
                  </a:cubicBezTo>
                  <a:lnTo>
                    <a:pt x="1610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55"/>
          <p:cNvGrpSpPr/>
          <p:nvPr/>
        </p:nvGrpSpPr>
        <p:grpSpPr>
          <a:xfrm>
            <a:off x="4308595" y="1802659"/>
            <a:ext cx="526829" cy="437315"/>
            <a:chOff x="1161200" y="667025"/>
            <a:chExt cx="5257775" cy="4364425"/>
          </a:xfrm>
        </p:grpSpPr>
        <p:sp>
          <p:nvSpPr>
            <p:cNvPr id="1413" name="Google Shape;1413;p55"/>
            <p:cNvSpPr/>
            <p:nvPr/>
          </p:nvSpPr>
          <p:spPr>
            <a:xfrm>
              <a:off x="1161200" y="3904625"/>
              <a:ext cx="3482100" cy="1126825"/>
            </a:xfrm>
            <a:custGeom>
              <a:rect b="b" l="l" r="r" t="t"/>
              <a:pathLst>
                <a:path extrusionOk="0" h="45073" w="139284">
                  <a:moveTo>
                    <a:pt x="20441" y="0"/>
                  </a:moveTo>
                  <a:cubicBezTo>
                    <a:pt x="17916" y="0"/>
                    <a:pt x="15686" y="1545"/>
                    <a:pt x="14755" y="3873"/>
                  </a:cubicBezTo>
                  <a:lnTo>
                    <a:pt x="1618" y="36666"/>
                  </a:lnTo>
                  <a:cubicBezTo>
                    <a:pt x="1" y="40710"/>
                    <a:pt x="2991" y="45072"/>
                    <a:pt x="7304" y="45072"/>
                  </a:cubicBezTo>
                  <a:lnTo>
                    <a:pt x="132005" y="45072"/>
                  </a:lnTo>
                  <a:cubicBezTo>
                    <a:pt x="136318" y="45072"/>
                    <a:pt x="139284" y="40710"/>
                    <a:pt x="137691" y="36666"/>
                  </a:cubicBezTo>
                  <a:lnTo>
                    <a:pt x="124554" y="3873"/>
                  </a:lnTo>
                  <a:cubicBezTo>
                    <a:pt x="123623" y="1545"/>
                    <a:pt x="121368" y="0"/>
                    <a:pt x="1188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5"/>
            <p:cNvSpPr/>
            <p:nvPr/>
          </p:nvSpPr>
          <p:spPr>
            <a:xfrm>
              <a:off x="4992525" y="3904625"/>
              <a:ext cx="1234050" cy="1126825"/>
            </a:xfrm>
            <a:custGeom>
              <a:rect b="b" l="l" r="r" t="t"/>
              <a:pathLst>
                <a:path extrusionOk="0" h="45073" w="49362">
                  <a:moveTo>
                    <a:pt x="18113" y="0"/>
                  </a:moveTo>
                  <a:cubicBezTo>
                    <a:pt x="11961" y="0"/>
                    <a:pt x="6692" y="2598"/>
                    <a:pt x="3653" y="7084"/>
                  </a:cubicBezTo>
                  <a:cubicBezTo>
                    <a:pt x="393" y="11887"/>
                    <a:pt x="1" y="18358"/>
                    <a:pt x="2599" y="24828"/>
                  </a:cubicBezTo>
                  <a:cubicBezTo>
                    <a:pt x="7133" y="36175"/>
                    <a:pt x="19730" y="45072"/>
                    <a:pt x="31250" y="45072"/>
                  </a:cubicBezTo>
                  <a:cubicBezTo>
                    <a:pt x="37401" y="45072"/>
                    <a:pt x="42695" y="42499"/>
                    <a:pt x="45734" y="38014"/>
                  </a:cubicBezTo>
                  <a:cubicBezTo>
                    <a:pt x="48994" y="33210"/>
                    <a:pt x="49362" y="26740"/>
                    <a:pt x="46788" y="20269"/>
                  </a:cubicBezTo>
                  <a:cubicBezTo>
                    <a:pt x="42230" y="8922"/>
                    <a:pt x="29657" y="0"/>
                    <a:pt x="18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5"/>
            <p:cNvSpPr/>
            <p:nvPr/>
          </p:nvSpPr>
          <p:spPr>
            <a:xfrm>
              <a:off x="4920850" y="1629600"/>
              <a:ext cx="1498125" cy="1968700"/>
            </a:xfrm>
            <a:custGeom>
              <a:rect b="b" l="l" r="r" t="t"/>
              <a:pathLst>
                <a:path extrusionOk="0" h="78748" w="59925">
                  <a:moveTo>
                    <a:pt x="29975" y="42670"/>
                  </a:moveTo>
                  <a:cubicBezTo>
                    <a:pt x="33357" y="42670"/>
                    <a:pt x="36102" y="45415"/>
                    <a:pt x="36102" y="48797"/>
                  </a:cubicBezTo>
                  <a:cubicBezTo>
                    <a:pt x="36102" y="52180"/>
                    <a:pt x="33357" y="54925"/>
                    <a:pt x="29975" y="54925"/>
                  </a:cubicBezTo>
                  <a:cubicBezTo>
                    <a:pt x="26592" y="54925"/>
                    <a:pt x="23847" y="52180"/>
                    <a:pt x="23847" y="48797"/>
                  </a:cubicBezTo>
                  <a:cubicBezTo>
                    <a:pt x="23847" y="45415"/>
                    <a:pt x="26592" y="42670"/>
                    <a:pt x="29975" y="42670"/>
                  </a:cubicBezTo>
                  <a:close/>
                  <a:moveTo>
                    <a:pt x="0" y="0"/>
                  </a:moveTo>
                  <a:lnTo>
                    <a:pt x="0" y="72620"/>
                  </a:lnTo>
                  <a:cubicBezTo>
                    <a:pt x="0" y="76027"/>
                    <a:pt x="2745" y="78747"/>
                    <a:pt x="6128" y="78747"/>
                  </a:cubicBezTo>
                  <a:lnTo>
                    <a:pt x="53797" y="78747"/>
                  </a:lnTo>
                  <a:cubicBezTo>
                    <a:pt x="57179" y="78747"/>
                    <a:pt x="59924" y="76027"/>
                    <a:pt x="59924" y="72620"/>
                  </a:cubicBezTo>
                  <a:lnTo>
                    <a:pt x="599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5"/>
            <p:cNvSpPr/>
            <p:nvPr/>
          </p:nvSpPr>
          <p:spPr>
            <a:xfrm>
              <a:off x="4920850" y="667025"/>
              <a:ext cx="1498125" cy="656250"/>
            </a:xfrm>
            <a:custGeom>
              <a:rect b="b" l="l" r="r" t="t"/>
              <a:pathLst>
                <a:path extrusionOk="0" h="26250" w="59925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6249"/>
                  </a:lnTo>
                  <a:lnTo>
                    <a:pt x="59924" y="26249"/>
                  </a:lnTo>
                  <a:lnTo>
                    <a:pt x="59924" y="6127"/>
                  </a:lnTo>
                  <a:cubicBezTo>
                    <a:pt x="59924" y="2745"/>
                    <a:pt x="57179" y="0"/>
                    <a:pt x="537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5"/>
            <p:cNvSpPr/>
            <p:nvPr/>
          </p:nvSpPr>
          <p:spPr>
            <a:xfrm>
              <a:off x="1190625" y="667025"/>
              <a:ext cx="3423900" cy="1552650"/>
            </a:xfrm>
            <a:custGeom>
              <a:rect b="b" l="l" r="r" t="t"/>
              <a:pathLst>
                <a:path extrusionOk="0" h="62106" w="136956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62105"/>
                  </a:lnTo>
                  <a:lnTo>
                    <a:pt x="136955" y="62105"/>
                  </a:lnTo>
                  <a:lnTo>
                    <a:pt x="136955" y="6127"/>
                  </a:lnTo>
                  <a:cubicBezTo>
                    <a:pt x="136955" y="2745"/>
                    <a:pt x="134210" y="0"/>
                    <a:pt x="130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5"/>
            <p:cNvSpPr/>
            <p:nvPr/>
          </p:nvSpPr>
          <p:spPr>
            <a:xfrm>
              <a:off x="1190625" y="2526000"/>
              <a:ext cx="3423900" cy="306400"/>
            </a:xfrm>
            <a:custGeom>
              <a:rect b="b" l="l" r="r" t="t"/>
              <a:pathLst>
                <a:path extrusionOk="0" h="12256" w="136956">
                  <a:moveTo>
                    <a:pt x="0" y="1"/>
                  </a:moveTo>
                  <a:lnTo>
                    <a:pt x="0" y="6128"/>
                  </a:lnTo>
                  <a:cubicBezTo>
                    <a:pt x="0" y="9535"/>
                    <a:pt x="2745" y="12255"/>
                    <a:pt x="6127" y="12255"/>
                  </a:cubicBezTo>
                  <a:lnTo>
                    <a:pt x="130828" y="12255"/>
                  </a:lnTo>
                  <a:cubicBezTo>
                    <a:pt x="134210" y="12255"/>
                    <a:pt x="136955" y="9535"/>
                    <a:pt x="136955" y="6128"/>
                  </a:cubicBezTo>
                  <a:lnTo>
                    <a:pt x="1369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5"/>
            <p:cNvSpPr/>
            <p:nvPr/>
          </p:nvSpPr>
          <p:spPr>
            <a:xfrm>
              <a:off x="2011050" y="3138725"/>
              <a:ext cx="1783025" cy="459575"/>
            </a:xfrm>
            <a:custGeom>
              <a:rect b="b" l="l" r="r" t="t"/>
              <a:pathLst>
                <a:path extrusionOk="0" h="18383" w="71321">
                  <a:moveTo>
                    <a:pt x="13112" y="1"/>
                  </a:moveTo>
                  <a:lnTo>
                    <a:pt x="13112" y="6128"/>
                  </a:lnTo>
                  <a:lnTo>
                    <a:pt x="6127" y="6128"/>
                  </a:lnTo>
                  <a:cubicBezTo>
                    <a:pt x="2745" y="6128"/>
                    <a:pt x="0" y="8873"/>
                    <a:pt x="0" y="12255"/>
                  </a:cubicBezTo>
                  <a:cubicBezTo>
                    <a:pt x="0" y="15662"/>
                    <a:pt x="2745" y="18382"/>
                    <a:pt x="6127" y="18382"/>
                  </a:cubicBezTo>
                  <a:lnTo>
                    <a:pt x="65194" y="18382"/>
                  </a:lnTo>
                  <a:cubicBezTo>
                    <a:pt x="68576" y="18382"/>
                    <a:pt x="71321" y="15662"/>
                    <a:pt x="71321" y="12255"/>
                  </a:cubicBezTo>
                  <a:cubicBezTo>
                    <a:pt x="71321" y="8873"/>
                    <a:pt x="68576" y="6128"/>
                    <a:pt x="65194" y="6128"/>
                  </a:cubicBezTo>
                  <a:lnTo>
                    <a:pt x="58184" y="6128"/>
                  </a:lnTo>
                  <a:lnTo>
                    <a:pt x="581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55"/>
          <p:cNvGrpSpPr/>
          <p:nvPr/>
        </p:nvGrpSpPr>
        <p:grpSpPr>
          <a:xfrm>
            <a:off x="1740068" y="1794954"/>
            <a:ext cx="523881" cy="452726"/>
            <a:chOff x="1190625" y="595325"/>
            <a:chExt cx="5228350" cy="4518225"/>
          </a:xfrm>
        </p:grpSpPr>
        <p:sp>
          <p:nvSpPr>
            <p:cNvPr id="1421" name="Google Shape;1421;p55"/>
            <p:cNvSpPr/>
            <p:nvPr/>
          </p:nvSpPr>
          <p:spPr>
            <a:xfrm>
              <a:off x="2503050" y="4653975"/>
              <a:ext cx="2603475" cy="459575"/>
            </a:xfrm>
            <a:custGeom>
              <a:rect b="b" l="l" r="r" t="t"/>
              <a:pathLst>
                <a:path extrusionOk="0" h="18383" w="104139">
                  <a:moveTo>
                    <a:pt x="20049" y="1"/>
                  </a:moveTo>
                  <a:lnTo>
                    <a:pt x="20049" y="6128"/>
                  </a:lnTo>
                  <a:lnTo>
                    <a:pt x="6128" y="6128"/>
                  </a:lnTo>
                  <a:cubicBezTo>
                    <a:pt x="2746" y="6128"/>
                    <a:pt x="1" y="8873"/>
                    <a:pt x="1" y="12255"/>
                  </a:cubicBezTo>
                  <a:cubicBezTo>
                    <a:pt x="1" y="15637"/>
                    <a:pt x="2746" y="18382"/>
                    <a:pt x="6128" y="18382"/>
                  </a:cubicBezTo>
                  <a:lnTo>
                    <a:pt x="98011" y="18382"/>
                  </a:lnTo>
                  <a:cubicBezTo>
                    <a:pt x="101394" y="18382"/>
                    <a:pt x="104139" y="15637"/>
                    <a:pt x="104139" y="12255"/>
                  </a:cubicBezTo>
                  <a:cubicBezTo>
                    <a:pt x="104139" y="8873"/>
                    <a:pt x="101394" y="6128"/>
                    <a:pt x="98011" y="6128"/>
                  </a:cubicBezTo>
                  <a:lnTo>
                    <a:pt x="84115" y="6128"/>
                  </a:lnTo>
                  <a:lnTo>
                    <a:pt x="84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1209000" y="3997750"/>
              <a:ext cx="5192200" cy="349900"/>
            </a:xfrm>
            <a:custGeom>
              <a:rect b="b" l="l" r="r" t="t"/>
              <a:pathLst>
                <a:path extrusionOk="0" h="13996" w="207688">
                  <a:moveTo>
                    <a:pt x="0" y="1"/>
                  </a:moveTo>
                  <a:cubicBezTo>
                    <a:pt x="2280" y="8064"/>
                    <a:pt x="9706" y="13995"/>
                    <a:pt x="18529" y="13995"/>
                  </a:cubicBezTo>
                  <a:lnTo>
                    <a:pt x="189159" y="13995"/>
                  </a:lnTo>
                  <a:cubicBezTo>
                    <a:pt x="197982" y="13995"/>
                    <a:pt x="205384" y="8064"/>
                    <a:pt x="207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3953975" y="1744800"/>
              <a:ext cx="330275" cy="327200"/>
            </a:xfrm>
            <a:custGeom>
              <a:rect b="b" l="l" r="r" t="t"/>
              <a:pathLst>
                <a:path extrusionOk="0" h="13088" w="13211">
                  <a:moveTo>
                    <a:pt x="1" y="0"/>
                  </a:moveTo>
                  <a:lnTo>
                    <a:pt x="1" y="13088"/>
                  </a:lnTo>
                  <a:lnTo>
                    <a:pt x="13211" y="13088"/>
                  </a:lnTo>
                  <a:cubicBezTo>
                    <a:pt x="11201" y="6863"/>
                    <a:pt x="6250" y="193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3325950" y="1747850"/>
              <a:ext cx="321700" cy="324150"/>
            </a:xfrm>
            <a:custGeom>
              <a:rect b="b" l="l" r="r" t="t"/>
              <a:pathLst>
                <a:path extrusionOk="0" h="12966" w="12868">
                  <a:moveTo>
                    <a:pt x="12867" y="1"/>
                  </a:moveTo>
                  <a:cubicBezTo>
                    <a:pt x="6764" y="2010"/>
                    <a:pt x="1961" y="6863"/>
                    <a:pt x="0" y="12966"/>
                  </a:cubicBezTo>
                  <a:lnTo>
                    <a:pt x="12867" y="12966"/>
                  </a:lnTo>
                  <a:lnTo>
                    <a:pt x="12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3953975" y="2378350"/>
              <a:ext cx="330275" cy="327825"/>
            </a:xfrm>
            <a:custGeom>
              <a:rect b="b" l="l" r="r" t="t"/>
              <a:pathLst>
                <a:path extrusionOk="0" h="13113" w="13211">
                  <a:moveTo>
                    <a:pt x="1" y="0"/>
                  </a:moveTo>
                  <a:lnTo>
                    <a:pt x="1" y="13112"/>
                  </a:lnTo>
                  <a:cubicBezTo>
                    <a:pt x="6250" y="11176"/>
                    <a:pt x="11201" y="6250"/>
                    <a:pt x="13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1190625" y="595325"/>
              <a:ext cx="5228350" cy="3096100"/>
            </a:xfrm>
            <a:custGeom>
              <a:rect b="b" l="l" r="r" t="t"/>
              <a:pathLst>
                <a:path extrusionOk="0" h="123844" w="209134">
                  <a:moveTo>
                    <a:pt x="58625" y="19706"/>
                  </a:moveTo>
                  <a:cubicBezTo>
                    <a:pt x="62007" y="19706"/>
                    <a:pt x="64752" y="22451"/>
                    <a:pt x="64752" y="25833"/>
                  </a:cubicBezTo>
                  <a:cubicBezTo>
                    <a:pt x="64752" y="29215"/>
                    <a:pt x="62007" y="31960"/>
                    <a:pt x="58625" y="31960"/>
                  </a:cubicBezTo>
                  <a:lnTo>
                    <a:pt x="25808" y="31960"/>
                  </a:lnTo>
                  <a:cubicBezTo>
                    <a:pt x="22426" y="31960"/>
                    <a:pt x="19681" y="29215"/>
                    <a:pt x="19681" y="25833"/>
                  </a:cubicBezTo>
                  <a:cubicBezTo>
                    <a:pt x="19681" y="22451"/>
                    <a:pt x="22426" y="19706"/>
                    <a:pt x="25808" y="19706"/>
                  </a:cubicBezTo>
                  <a:close/>
                  <a:moveTo>
                    <a:pt x="143940" y="19706"/>
                  </a:moveTo>
                  <a:cubicBezTo>
                    <a:pt x="147322" y="19706"/>
                    <a:pt x="150067" y="22451"/>
                    <a:pt x="150067" y="25833"/>
                  </a:cubicBezTo>
                  <a:lnTo>
                    <a:pt x="150067" y="32377"/>
                  </a:lnTo>
                  <a:cubicBezTo>
                    <a:pt x="150067" y="35783"/>
                    <a:pt x="147322" y="38504"/>
                    <a:pt x="143940" y="38504"/>
                  </a:cubicBezTo>
                  <a:cubicBezTo>
                    <a:pt x="140558" y="38504"/>
                    <a:pt x="137813" y="35783"/>
                    <a:pt x="137813" y="32377"/>
                  </a:cubicBezTo>
                  <a:lnTo>
                    <a:pt x="137813" y="25833"/>
                  </a:lnTo>
                  <a:cubicBezTo>
                    <a:pt x="137813" y="22451"/>
                    <a:pt x="140558" y="19706"/>
                    <a:pt x="143940" y="19706"/>
                  </a:cubicBezTo>
                  <a:close/>
                  <a:moveTo>
                    <a:pt x="163645" y="19706"/>
                  </a:moveTo>
                  <a:cubicBezTo>
                    <a:pt x="167027" y="19706"/>
                    <a:pt x="169772" y="22451"/>
                    <a:pt x="169772" y="25833"/>
                  </a:cubicBezTo>
                  <a:lnTo>
                    <a:pt x="169772" y="32377"/>
                  </a:lnTo>
                  <a:cubicBezTo>
                    <a:pt x="169772" y="35783"/>
                    <a:pt x="167027" y="38504"/>
                    <a:pt x="163645" y="38504"/>
                  </a:cubicBezTo>
                  <a:cubicBezTo>
                    <a:pt x="160263" y="38504"/>
                    <a:pt x="157518" y="35783"/>
                    <a:pt x="157518" y="32377"/>
                  </a:cubicBezTo>
                  <a:lnTo>
                    <a:pt x="157518" y="25833"/>
                  </a:lnTo>
                  <a:cubicBezTo>
                    <a:pt x="157518" y="22451"/>
                    <a:pt x="160263" y="19706"/>
                    <a:pt x="163645" y="19706"/>
                  </a:cubicBezTo>
                  <a:close/>
                  <a:moveTo>
                    <a:pt x="183326" y="19706"/>
                  </a:moveTo>
                  <a:cubicBezTo>
                    <a:pt x="186708" y="19706"/>
                    <a:pt x="189453" y="22451"/>
                    <a:pt x="189453" y="25833"/>
                  </a:cubicBezTo>
                  <a:lnTo>
                    <a:pt x="189453" y="32377"/>
                  </a:lnTo>
                  <a:cubicBezTo>
                    <a:pt x="189453" y="35783"/>
                    <a:pt x="186708" y="38504"/>
                    <a:pt x="183326" y="38504"/>
                  </a:cubicBezTo>
                  <a:cubicBezTo>
                    <a:pt x="179943" y="38504"/>
                    <a:pt x="177198" y="35783"/>
                    <a:pt x="177198" y="32377"/>
                  </a:cubicBezTo>
                  <a:lnTo>
                    <a:pt x="177198" y="25833"/>
                  </a:lnTo>
                  <a:cubicBezTo>
                    <a:pt x="177198" y="22451"/>
                    <a:pt x="179943" y="19706"/>
                    <a:pt x="183326" y="19706"/>
                  </a:cubicBezTo>
                  <a:close/>
                  <a:moveTo>
                    <a:pt x="38944" y="91884"/>
                  </a:moveTo>
                  <a:cubicBezTo>
                    <a:pt x="42327" y="91884"/>
                    <a:pt x="45072" y="94629"/>
                    <a:pt x="45072" y="98011"/>
                  </a:cubicBezTo>
                  <a:cubicBezTo>
                    <a:pt x="45072" y="101393"/>
                    <a:pt x="42327" y="104138"/>
                    <a:pt x="38944" y="104138"/>
                  </a:cubicBezTo>
                  <a:lnTo>
                    <a:pt x="25808" y="104138"/>
                  </a:lnTo>
                  <a:cubicBezTo>
                    <a:pt x="22426" y="104138"/>
                    <a:pt x="19681" y="101393"/>
                    <a:pt x="19681" y="98011"/>
                  </a:cubicBezTo>
                  <a:cubicBezTo>
                    <a:pt x="19681" y="94629"/>
                    <a:pt x="22426" y="91884"/>
                    <a:pt x="25808" y="91884"/>
                  </a:cubicBezTo>
                  <a:close/>
                  <a:moveTo>
                    <a:pt x="104407" y="26250"/>
                  </a:moveTo>
                  <a:cubicBezTo>
                    <a:pt x="107790" y="26250"/>
                    <a:pt x="110535" y="28994"/>
                    <a:pt x="110535" y="32377"/>
                  </a:cubicBezTo>
                  <a:lnTo>
                    <a:pt x="110535" y="33382"/>
                  </a:lnTo>
                  <a:cubicBezTo>
                    <a:pt x="123549" y="35808"/>
                    <a:pt x="133867" y="46077"/>
                    <a:pt x="136367" y="59067"/>
                  </a:cubicBezTo>
                  <a:lnTo>
                    <a:pt x="137396" y="59067"/>
                  </a:lnTo>
                  <a:cubicBezTo>
                    <a:pt x="140778" y="59067"/>
                    <a:pt x="143523" y="61812"/>
                    <a:pt x="143523" y="65194"/>
                  </a:cubicBezTo>
                  <a:cubicBezTo>
                    <a:pt x="143523" y="68576"/>
                    <a:pt x="140778" y="71321"/>
                    <a:pt x="137396" y="71321"/>
                  </a:cubicBezTo>
                  <a:lnTo>
                    <a:pt x="136367" y="71321"/>
                  </a:lnTo>
                  <a:cubicBezTo>
                    <a:pt x="133867" y="84335"/>
                    <a:pt x="123549" y="94580"/>
                    <a:pt x="110535" y="97031"/>
                  </a:cubicBezTo>
                  <a:lnTo>
                    <a:pt x="110535" y="98011"/>
                  </a:lnTo>
                  <a:cubicBezTo>
                    <a:pt x="110535" y="101393"/>
                    <a:pt x="107790" y="104138"/>
                    <a:pt x="104407" y="104138"/>
                  </a:cubicBezTo>
                  <a:cubicBezTo>
                    <a:pt x="101025" y="104138"/>
                    <a:pt x="98280" y="101393"/>
                    <a:pt x="98280" y="98011"/>
                  </a:cubicBezTo>
                  <a:lnTo>
                    <a:pt x="98280" y="96957"/>
                  </a:lnTo>
                  <a:cubicBezTo>
                    <a:pt x="85413" y="94408"/>
                    <a:pt x="75266" y="84213"/>
                    <a:pt x="72791" y="71321"/>
                  </a:cubicBezTo>
                  <a:lnTo>
                    <a:pt x="71419" y="71321"/>
                  </a:lnTo>
                  <a:cubicBezTo>
                    <a:pt x="68036" y="71321"/>
                    <a:pt x="65291" y="68576"/>
                    <a:pt x="65291" y="65194"/>
                  </a:cubicBezTo>
                  <a:cubicBezTo>
                    <a:pt x="65291" y="61812"/>
                    <a:pt x="68036" y="59067"/>
                    <a:pt x="71419" y="59067"/>
                  </a:cubicBezTo>
                  <a:lnTo>
                    <a:pt x="72791" y="59067"/>
                  </a:lnTo>
                  <a:cubicBezTo>
                    <a:pt x="75266" y="46175"/>
                    <a:pt x="85413" y="35979"/>
                    <a:pt x="98280" y="33455"/>
                  </a:cubicBezTo>
                  <a:lnTo>
                    <a:pt x="98280" y="32377"/>
                  </a:lnTo>
                  <a:cubicBezTo>
                    <a:pt x="98280" y="28994"/>
                    <a:pt x="101025" y="26250"/>
                    <a:pt x="104407" y="26250"/>
                  </a:cubicBezTo>
                  <a:close/>
                  <a:moveTo>
                    <a:pt x="183326" y="91884"/>
                  </a:moveTo>
                  <a:cubicBezTo>
                    <a:pt x="186708" y="91884"/>
                    <a:pt x="189453" y="94629"/>
                    <a:pt x="189453" y="98011"/>
                  </a:cubicBezTo>
                  <a:cubicBezTo>
                    <a:pt x="189453" y="101393"/>
                    <a:pt x="186708" y="104138"/>
                    <a:pt x="183326" y="104138"/>
                  </a:cubicBezTo>
                  <a:lnTo>
                    <a:pt x="170189" y="104138"/>
                  </a:lnTo>
                  <a:cubicBezTo>
                    <a:pt x="166807" y="104138"/>
                    <a:pt x="164062" y="101393"/>
                    <a:pt x="164062" y="98011"/>
                  </a:cubicBezTo>
                  <a:cubicBezTo>
                    <a:pt x="164062" y="94629"/>
                    <a:pt x="166807" y="91884"/>
                    <a:pt x="170189" y="91884"/>
                  </a:cubicBezTo>
                  <a:close/>
                  <a:moveTo>
                    <a:pt x="19264" y="1"/>
                  </a:moveTo>
                  <a:cubicBezTo>
                    <a:pt x="8603" y="1"/>
                    <a:pt x="0" y="8628"/>
                    <a:pt x="0" y="19265"/>
                  </a:cubicBezTo>
                  <a:lnTo>
                    <a:pt x="0" y="123843"/>
                  </a:lnTo>
                  <a:lnTo>
                    <a:pt x="209133" y="123843"/>
                  </a:lnTo>
                  <a:lnTo>
                    <a:pt x="209133" y="19265"/>
                  </a:lnTo>
                  <a:cubicBezTo>
                    <a:pt x="209133" y="8603"/>
                    <a:pt x="200531" y="1"/>
                    <a:pt x="1898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3325950" y="2378350"/>
              <a:ext cx="321700" cy="324750"/>
            </a:xfrm>
            <a:custGeom>
              <a:rect b="b" l="l" r="r" t="t"/>
              <a:pathLst>
                <a:path extrusionOk="0" h="12990" w="12868">
                  <a:moveTo>
                    <a:pt x="0" y="0"/>
                  </a:moveTo>
                  <a:cubicBezTo>
                    <a:pt x="1961" y="6127"/>
                    <a:pt x="6764" y="10980"/>
                    <a:pt x="12867" y="12990"/>
                  </a:cubicBezTo>
                  <a:lnTo>
                    <a:pt x="12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55"/>
          <p:cNvGrpSpPr/>
          <p:nvPr/>
        </p:nvGrpSpPr>
        <p:grpSpPr>
          <a:xfrm>
            <a:off x="434875" y="1954550"/>
            <a:ext cx="8129193" cy="2739932"/>
            <a:chOff x="434875" y="1954550"/>
            <a:chExt cx="8129193" cy="2739932"/>
          </a:xfrm>
        </p:grpSpPr>
        <p:grpSp>
          <p:nvGrpSpPr>
            <p:cNvPr id="1429" name="Google Shape;1429;p55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430" name="Google Shape;1430;p5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5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5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5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4" name="Google Shape;1434;p55"/>
            <p:cNvSpPr/>
            <p:nvPr/>
          </p:nvSpPr>
          <p:spPr>
            <a:xfrm>
              <a:off x="2869450" y="4122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5"/>
            <p:cNvSpPr/>
            <p:nvPr/>
          </p:nvSpPr>
          <p:spPr>
            <a:xfrm>
              <a:off x="4564575" y="455316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8" name="Google Shape;1438;p55"/>
            <p:cNvGrpSpPr/>
            <p:nvPr/>
          </p:nvGrpSpPr>
          <p:grpSpPr>
            <a:xfrm>
              <a:off x="5623195" y="4118426"/>
              <a:ext cx="545147" cy="506901"/>
              <a:chOff x="4818730" y="3307263"/>
              <a:chExt cx="1827512" cy="1699300"/>
            </a:xfrm>
          </p:grpSpPr>
          <p:sp>
            <p:nvSpPr>
              <p:cNvPr id="1439" name="Google Shape;1439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6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</p:txBody>
      </p:sp>
      <p:sp>
        <p:nvSpPr>
          <p:cNvPr id="1469" name="Google Shape;1469;p56"/>
          <p:cNvSpPr txBox="1"/>
          <p:nvPr>
            <p:ph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0" name="Google Shape;1470;p56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fundamentals</a:t>
            </a:r>
            <a:endParaRPr/>
          </a:p>
        </p:txBody>
      </p:sp>
      <p:grpSp>
        <p:nvGrpSpPr>
          <p:cNvPr id="1471" name="Google Shape;1471;p56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1472" name="Google Shape;1472;p56"/>
            <p:cNvSpPr/>
            <p:nvPr/>
          </p:nvSpPr>
          <p:spPr>
            <a:xfrm>
              <a:off x="369650" y="4194302"/>
              <a:ext cx="3941066" cy="280096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1919150" y="2415625"/>
              <a:ext cx="456725" cy="518250"/>
            </a:xfrm>
            <a:custGeom>
              <a:rect b="b" l="l" r="r" t="t"/>
              <a:pathLst>
                <a:path extrusionOk="0" h="20730" w="18269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1274000" y="1783400"/>
              <a:ext cx="1342775" cy="817650"/>
            </a:xfrm>
            <a:custGeom>
              <a:rect b="b" l="l" r="r" t="t"/>
              <a:pathLst>
                <a:path extrusionOk="0" h="32706" w="53711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1247425" y="1783400"/>
              <a:ext cx="1342750" cy="818425"/>
            </a:xfrm>
            <a:custGeom>
              <a:rect b="b" l="l" r="r" t="t"/>
              <a:pathLst>
                <a:path extrusionOk="0" h="32737" w="5371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3419175" y="1783400"/>
              <a:ext cx="262200" cy="162625"/>
            </a:xfrm>
            <a:custGeom>
              <a:rect b="b" l="l" r="r" t="t"/>
              <a:pathLst>
                <a:path extrusionOk="0" h="6505" w="10488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3381200" y="1783400"/>
              <a:ext cx="262950" cy="162625"/>
            </a:xfrm>
            <a:custGeom>
              <a:rect b="b" l="l" r="r" t="t"/>
              <a:pathLst>
                <a:path extrusionOk="0" h="6505" w="10518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3468575" y="1832025"/>
              <a:ext cx="77550" cy="65850"/>
            </a:xfrm>
            <a:custGeom>
              <a:rect b="b" l="l" r="r" t="t"/>
              <a:pathLst>
                <a:path extrusionOk="0" h="2634" w="3102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3490625" y="1847975"/>
              <a:ext cx="38775" cy="33525"/>
            </a:xfrm>
            <a:custGeom>
              <a:rect b="b" l="l" r="r" t="t"/>
              <a:pathLst>
                <a:path extrusionOk="0" h="1341" w="1551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3253500" y="2404988"/>
              <a:ext cx="457475" cy="518250"/>
            </a:xfrm>
            <a:custGeom>
              <a:rect b="b" l="l" r="r" t="t"/>
              <a:pathLst>
                <a:path extrusionOk="0" h="20730" w="18299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227402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2192725" y="2928550"/>
              <a:ext cx="738625" cy="1414925"/>
            </a:xfrm>
            <a:custGeom>
              <a:rect b="b" l="l" r="r" t="t"/>
              <a:pathLst>
                <a:path extrusionOk="0" h="56597" w="29545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2310500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203997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1775550" y="2601025"/>
              <a:ext cx="357175" cy="203675"/>
            </a:xfrm>
            <a:custGeom>
              <a:rect b="b" l="l" r="r" t="t"/>
              <a:pathLst>
                <a:path extrusionOk="0" h="8147" w="14287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1671425" y="2804675"/>
              <a:ext cx="565400" cy="31175"/>
            </a:xfrm>
            <a:custGeom>
              <a:rect b="b" l="l" r="r" t="t"/>
              <a:pathLst>
                <a:path extrusionOk="0" h="1247" w="22616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2728450" y="1962725"/>
              <a:ext cx="1124650" cy="715075"/>
            </a:xfrm>
            <a:custGeom>
              <a:rect b="b" l="l" r="r" t="t"/>
              <a:pathLst>
                <a:path extrusionOk="0" h="28603" w="44986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2704875" y="1962725"/>
              <a:ext cx="1125450" cy="715075"/>
            </a:xfrm>
            <a:custGeom>
              <a:rect b="b" l="l" r="r" t="t"/>
              <a:pathLst>
                <a:path extrusionOk="0" h="28603" w="45018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2772525" y="2030350"/>
              <a:ext cx="989400" cy="579825"/>
            </a:xfrm>
            <a:custGeom>
              <a:rect b="b" l="l" r="r" t="t"/>
              <a:pathLst>
                <a:path extrusionOk="0" h="23193" w="39576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2772525" y="2030350"/>
              <a:ext cx="990150" cy="579825"/>
            </a:xfrm>
            <a:custGeom>
              <a:rect b="b" l="l" r="r" t="t"/>
              <a:pathLst>
                <a:path extrusionOk="0" h="23193" w="39606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3141825" y="2677775"/>
              <a:ext cx="312350" cy="130725"/>
            </a:xfrm>
            <a:custGeom>
              <a:rect b="b" l="l" r="r" t="t"/>
              <a:pathLst>
                <a:path extrusionOk="0" h="5229" w="12494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3051400" y="2808475"/>
              <a:ext cx="493950" cy="27375"/>
            </a:xfrm>
            <a:custGeom>
              <a:rect b="b" l="l" r="r" t="t"/>
              <a:pathLst>
                <a:path extrusionOk="0" h="1095" w="19758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2807475" y="3151950"/>
              <a:ext cx="788025" cy="1191525"/>
            </a:xfrm>
            <a:custGeom>
              <a:rect b="b" l="l" r="r" t="t"/>
              <a:pathLst>
                <a:path extrusionOk="0" h="47661" w="31521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2467050" y="3151950"/>
              <a:ext cx="544100" cy="1191525"/>
            </a:xfrm>
            <a:custGeom>
              <a:rect b="b" l="l" r="r" t="t"/>
              <a:pathLst>
                <a:path extrusionOk="0" h="47661" w="21764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2917650" y="3082050"/>
              <a:ext cx="718900" cy="69925"/>
            </a:xfrm>
            <a:custGeom>
              <a:rect b="b" l="l" r="r" t="t"/>
              <a:pathLst>
                <a:path extrusionOk="0" h="2797" w="28756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2428275" y="3082050"/>
              <a:ext cx="614025" cy="69925"/>
            </a:xfrm>
            <a:custGeom>
              <a:rect b="b" l="l" r="r" t="t"/>
              <a:pathLst>
                <a:path extrusionOk="0" h="2797" w="24561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2467050" y="31519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2634975" y="3161825"/>
              <a:ext cx="208225" cy="31950"/>
            </a:xfrm>
            <a:custGeom>
              <a:rect b="b" l="l" r="r" t="t"/>
              <a:pathLst>
                <a:path extrusionOk="0" h="1278" w="8329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2467050" y="339360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2634975" y="34034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2467050" y="36352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2634975" y="364512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2467050" y="3877650"/>
              <a:ext cx="544100" cy="9150"/>
            </a:xfrm>
            <a:custGeom>
              <a:rect b="b" l="l" r="r" t="t"/>
              <a:pathLst>
                <a:path extrusionOk="0" h="366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2634975" y="38867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2467050" y="4119300"/>
              <a:ext cx="544100" cy="9125"/>
            </a:xfrm>
            <a:custGeom>
              <a:rect b="b" l="l" r="r" t="t"/>
              <a:pathLst>
                <a:path extrusionOk="0" h="365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2634975" y="4129175"/>
              <a:ext cx="208225" cy="31925"/>
            </a:xfrm>
            <a:custGeom>
              <a:rect b="b" l="l" r="r" t="t"/>
              <a:pathLst>
                <a:path extrusionOk="0" h="1277" w="8329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1144075" y="2836600"/>
              <a:ext cx="2823025" cy="100325"/>
            </a:xfrm>
            <a:custGeom>
              <a:rect b="b" l="l" r="r" t="t"/>
              <a:pathLst>
                <a:path extrusionOk="0" h="4013" w="112921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634975" y="2836600"/>
              <a:ext cx="3013000" cy="100325"/>
            </a:xfrm>
            <a:custGeom>
              <a:rect b="b" l="l" r="r" t="t"/>
              <a:pathLst>
                <a:path extrusionOk="0" h="4013" w="12052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2691200" y="2936150"/>
              <a:ext cx="1224225" cy="1407325"/>
            </a:xfrm>
            <a:custGeom>
              <a:rect b="b" l="l" r="r" t="t"/>
              <a:pathLst>
                <a:path extrusionOk="0" h="56293" w="48969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580275" y="2936150"/>
              <a:ext cx="1224200" cy="1407325"/>
            </a:xfrm>
            <a:custGeom>
              <a:rect b="b" l="l" r="r" t="t"/>
              <a:pathLst>
                <a:path extrusionOk="0" h="56293" w="48968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3473900" y="3382200"/>
              <a:ext cx="636050" cy="961275"/>
            </a:xfrm>
            <a:custGeom>
              <a:rect b="b" l="l" r="r" t="t"/>
              <a:pathLst>
                <a:path extrusionOk="0" h="38451" w="25442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3692000" y="3429300"/>
              <a:ext cx="370075" cy="866300"/>
            </a:xfrm>
            <a:custGeom>
              <a:rect b="b" l="l" r="r" t="t"/>
              <a:pathLst>
                <a:path extrusionOk="0" h="34652" w="14803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3710975" y="3448300"/>
              <a:ext cx="332100" cy="828300"/>
            </a:xfrm>
            <a:custGeom>
              <a:rect b="b" l="l" r="r" t="t"/>
              <a:pathLst>
                <a:path extrusionOk="0" h="33132" w="13284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3198825" y="3382200"/>
              <a:ext cx="439225" cy="961275"/>
            </a:xfrm>
            <a:custGeom>
              <a:rect b="b" l="l" r="r" t="t"/>
              <a:pathLst>
                <a:path extrusionOk="0" h="38451" w="17569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3246700" y="3429300"/>
              <a:ext cx="343475" cy="866300"/>
            </a:xfrm>
            <a:custGeom>
              <a:rect b="b" l="l" r="r" t="t"/>
              <a:pathLst>
                <a:path extrusionOk="0" h="34652" w="13739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3280125" y="35129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3280125" y="35752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3362200" y="3686900"/>
              <a:ext cx="98800" cy="84800"/>
            </a:xfrm>
            <a:custGeom>
              <a:rect b="b" l="l" r="r" t="t"/>
              <a:pathLst>
                <a:path extrusionOk="0" h="3392" w="3952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3397150" y="37082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867500" y="3384475"/>
              <a:ext cx="508400" cy="959000"/>
            </a:xfrm>
            <a:custGeom>
              <a:rect b="b" l="l" r="r" t="t"/>
              <a:pathLst>
                <a:path extrusionOk="0" h="38360" w="20336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1057475" y="3437675"/>
              <a:ext cx="265225" cy="852625"/>
            </a:xfrm>
            <a:custGeom>
              <a:rect b="b" l="l" r="r" t="t"/>
              <a:pathLst>
                <a:path extrusionOk="0" h="34105" w="10609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647900" y="3384475"/>
              <a:ext cx="350325" cy="959000"/>
            </a:xfrm>
            <a:custGeom>
              <a:rect b="b" l="l" r="r" t="t"/>
              <a:pathLst>
                <a:path extrusionOk="0" h="38360" w="14013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685125" y="3422475"/>
              <a:ext cx="275100" cy="883000"/>
            </a:xfrm>
            <a:custGeom>
              <a:rect b="b" l="l" r="r" t="t"/>
              <a:pathLst>
                <a:path extrusionOk="0" h="35320" w="11004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712475" y="3422475"/>
              <a:ext cx="221175" cy="41825"/>
            </a:xfrm>
            <a:custGeom>
              <a:rect b="b" l="l" r="r" t="t"/>
              <a:pathLst>
                <a:path extrusionOk="0" h="1673" w="8847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2065050" y="2803925"/>
              <a:ext cx="245475" cy="31925"/>
            </a:xfrm>
            <a:custGeom>
              <a:rect b="b" l="l" r="r" t="t"/>
              <a:pathLst>
                <a:path extrusionOk="0" h="1125" w="9819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28" name="Google Shape;1528;p56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56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0" name="Google Shape;1530;p56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531" name="Google Shape;1531;p56"/>
            <p:cNvSpPr/>
            <p:nvPr/>
          </p:nvSpPr>
          <p:spPr>
            <a:xfrm flipH="1" rot="10800000">
              <a:off x="580275" y="18609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6" name="Google Shape;1536;p56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537" name="Google Shape;1537;p5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5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5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5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1" name="Google Shape;1541;p56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542" name="Google Shape;1542;p5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5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5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5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5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5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5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5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5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5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5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5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5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5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5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5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5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5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5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5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57"/>
          <p:cNvSpPr/>
          <p:nvPr/>
        </p:nvSpPr>
        <p:spPr>
          <a:xfrm>
            <a:off x="5903908" y="1102351"/>
            <a:ext cx="479963" cy="479963"/>
          </a:xfrm>
          <a:custGeom>
            <a:rect b="b" l="l" r="r" t="t"/>
            <a:pathLst>
              <a:path extrusionOk="0" h="209134" w="209134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57"/>
          <p:cNvGrpSpPr/>
          <p:nvPr/>
        </p:nvGrpSpPr>
        <p:grpSpPr>
          <a:xfrm>
            <a:off x="5252665" y="1102357"/>
            <a:ext cx="479963" cy="479963"/>
            <a:chOff x="1190625" y="238125"/>
            <a:chExt cx="5228350" cy="5228350"/>
          </a:xfrm>
        </p:grpSpPr>
        <p:sp>
          <p:nvSpPr>
            <p:cNvPr id="1574" name="Google Shape;1574;p57"/>
            <p:cNvSpPr/>
            <p:nvPr/>
          </p:nvSpPr>
          <p:spPr>
            <a:xfrm>
              <a:off x="2410525" y="238125"/>
              <a:ext cx="656250" cy="656225"/>
            </a:xfrm>
            <a:custGeom>
              <a:rect b="b" l="l" r="r" t="t"/>
              <a:pathLst>
                <a:path extrusionOk="0" h="26249" w="26250">
                  <a:moveTo>
                    <a:pt x="13113" y="0"/>
                  </a:moveTo>
                  <a:cubicBezTo>
                    <a:pt x="5883" y="0"/>
                    <a:pt x="1" y="5882"/>
                    <a:pt x="1" y="13137"/>
                  </a:cubicBezTo>
                  <a:cubicBezTo>
                    <a:pt x="1" y="20367"/>
                    <a:pt x="5883" y="26249"/>
                    <a:pt x="13113" y="26249"/>
                  </a:cubicBezTo>
                  <a:cubicBezTo>
                    <a:pt x="20343" y="26249"/>
                    <a:pt x="26250" y="20367"/>
                    <a:pt x="26250" y="13137"/>
                  </a:cubicBezTo>
                  <a:cubicBezTo>
                    <a:pt x="26250" y="5882"/>
                    <a:pt x="20343" y="0"/>
                    <a:pt x="13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1976125" y="894325"/>
              <a:ext cx="1524475" cy="549025"/>
            </a:xfrm>
            <a:custGeom>
              <a:rect b="b" l="l" r="r" t="t"/>
              <a:pathLst>
                <a:path extrusionOk="0" h="21961" w="60979">
                  <a:moveTo>
                    <a:pt x="7524" y="1"/>
                  </a:moveTo>
                  <a:cubicBezTo>
                    <a:pt x="2966" y="1"/>
                    <a:pt x="0" y="4805"/>
                    <a:pt x="2034" y="8873"/>
                  </a:cubicBezTo>
                  <a:lnTo>
                    <a:pt x="8578" y="21961"/>
                  </a:lnTo>
                  <a:cubicBezTo>
                    <a:pt x="10220" y="21618"/>
                    <a:pt x="11912" y="21446"/>
                    <a:pt x="13652" y="21446"/>
                  </a:cubicBezTo>
                  <a:lnTo>
                    <a:pt x="47327" y="21446"/>
                  </a:lnTo>
                  <a:cubicBezTo>
                    <a:pt x="49067" y="21446"/>
                    <a:pt x="50758" y="21618"/>
                    <a:pt x="52400" y="21961"/>
                  </a:cubicBezTo>
                  <a:lnTo>
                    <a:pt x="58944" y="8873"/>
                  </a:lnTo>
                  <a:cubicBezTo>
                    <a:pt x="60978" y="4805"/>
                    <a:pt x="58013" y="1"/>
                    <a:pt x="534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1846825" y="2655300"/>
              <a:ext cx="1783050" cy="1706450"/>
            </a:xfrm>
            <a:custGeom>
              <a:rect b="b" l="l" r="r" t="t"/>
              <a:pathLst>
                <a:path extrusionOk="0" h="68258" w="71322">
                  <a:moveTo>
                    <a:pt x="18382" y="0"/>
                  </a:moveTo>
                  <a:cubicBezTo>
                    <a:pt x="17084" y="6961"/>
                    <a:pt x="14804" y="13750"/>
                    <a:pt x="11643" y="20073"/>
                  </a:cubicBezTo>
                  <a:cubicBezTo>
                    <a:pt x="4192" y="34974"/>
                    <a:pt x="172" y="51616"/>
                    <a:pt x="1" y="68257"/>
                  </a:cubicBezTo>
                  <a:lnTo>
                    <a:pt x="71321" y="68257"/>
                  </a:lnTo>
                  <a:cubicBezTo>
                    <a:pt x="71150" y="51616"/>
                    <a:pt x="67130" y="34974"/>
                    <a:pt x="59704" y="20073"/>
                  </a:cubicBezTo>
                  <a:cubicBezTo>
                    <a:pt x="56518" y="13750"/>
                    <a:pt x="54263" y="6961"/>
                    <a:pt x="52964" y="0"/>
                  </a:cubicBezTo>
                  <a:cubicBezTo>
                    <a:pt x="52817" y="25"/>
                    <a:pt x="52670" y="25"/>
                    <a:pt x="52499" y="25"/>
                  </a:cubicBezTo>
                  <a:lnTo>
                    <a:pt x="18824" y="25"/>
                  </a:lnTo>
                  <a:cubicBezTo>
                    <a:pt x="18677" y="25"/>
                    <a:pt x="18530" y="25"/>
                    <a:pt x="18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2011050" y="1736825"/>
              <a:ext cx="1454625" cy="612750"/>
            </a:xfrm>
            <a:custGeom>
              <a:rect b="b" l="l" r="r" t="t"/>
              <a:pathLst>
                <a:path extrusionOk="0" h="24510" w="58185">
                  <a:moveTo>
                    <a:pt x="12255" y="0"/>
                  </a:moveTo>
                  <a:cubicBezTo>
                    <a:pt x="5490" y="0"/>
                    <a:pt x="0" y="5490"/>
                    <a:pt x="0" y="12255"/>
                  </a:cubicBezTo>
                  <a:cubicBezTo>
                    <a:pt x="0" y="18995"/>
                    <a:pt x="5490" y="24509"/>
                    <a:pt x="12255" y="24509"/>
                  </a:cubicBezTo>
                  <a:lnTo>
                    <a:pt x="45930" y="24509"/>
                  </a:lnTo>
                  <a:cubicBezTo>
                    <a:pt x="52694" y="24509"/>
                    <a:pt x="58184" y="18995"/>
                    <a:pt x="58184" y="12255"/>
                  </a:cubicBezTo>
                  <a:cubicBezTo>
                    <a:pt x="58184" y="5490"/>
                    <a:pt x="52694" y="0"/>
                    <a:pt x="45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625525" y="1714775"/>
              <a:ext cx="984050" cy="984650"/>
            </a:xfrm>
            <a:custGeom>
              <a:rect b="b" l="l" r="r" t="t"/>
              <a:pathLst>
                <a:path extrusionOk="0" h="39386" w="39362">
                  <a:moveTo>
                    <a:pt x="19681" y="0"/>
                  </a:moveTo>
                  <a:cubicBezTo>
                    <a:pt x="8823" y="0"/>
                    <a:pt x="0" y="8823"/>
                    <a:pt x="0" y="19681"/>
                  </a:cubicBezTo>
                  <a:cubicBezTo>
                    <a:pt x="0" y="30538"/>
                    <a:pt x="8823" y="39386"/>
                    <a:pt x="19681" y="39386"/>
                  </a:cubicBezTo>
                  <a:cubicBezTo>
                    <a:pt x="30538" y="39386"/>
                    <a:pt x="39361" y="30538"/>
                    <a:pt x="39361" y="19681"/>
                  </a:cubicBezTo>
                  <a:cubicBezTo>
                    <a:pt x="39361" y="8823"/>
                    <a:pt x="30538" y="0"/>
                    <a:pt x="19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4348575" y="4668075"/>
              <a:ext cx="2070400" cy="798400"/>
            </a:xfrm>
            <a:custGeom>
              <a:rect b="b" l="l" r="r" t="t"/>
              <a:pathLst>
                <a:path extrusionOk="0" h="31936" w="82816">
                  <a:moveTo>
                    <a:pt x="4510" y="0"/>
                  </a:moveTo>
                  <a:cubicBezTo>
                    <a:pt x="2966" y="0"/>
                    <a:pt x="1471" y="123"/>
                    <a:pt x="0" y="393"/>
                  </a:cubicBezTo>
                  <a:cubicBezTo>
                    <a:pt x="6054" y="7132"/>
                    <a:pt x="9755" y="16054"/>
                    <a:pt x="9755" y="25808"/>
                  </a:cubicBezTo>
                  <a:cubicBezTo>
                    <a:pt x="9755" y="27965"/>
                    <a:pt x="9387" y="30024"/>
                    <a:pt x="8701" y="31935"/>
                  </a:cubicBezTo>
                  <a:lnTo>
                    <a:pt x="76688" y="31935"/>
                  </a:lnTo>
                  <a:cubicBezTo>
                    <a:pt x="80070" y="31935"/>
                    <a:pt x="82815" y="29190"/>
                    <a:pt x="82815" y="25808"/>
                  </a:cubicBezTo>
                  <a:cubicBezTo>
                    <a:pt x="82815" y="11569"/>
                    <a:pt x="71247" y="0"/>
                    <a:pt x="57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4635925" y="3618475"/>
              <a:ext cx="962625" cy="743275"/>
            </a:xfrm>
            <a:custGeom>
              <a:rect b="b" l="l" r="r" t="t"/>
              <a:pathLst>
                <a:path extrusionOk="0" h="29731" w="38505">
                  <a:moveTo>
                    <a:pt x="1" y="1"/>
                  </a:moveTo>
                  <a:lnTo>
                    <a:pt x="1" y="28431"/>
                  </a:lnTo>
                  <a:cubicBezTo>
                    <a:pt x="1" y="28872"/>
                    <a:pt x="50" y="29313"/>
                    <a:pt x="148" y="29730"/>
                  </a:cubicBezTo>
                  <a:lnTo>
                    <a:pt x="38382" y="29730"/>
                  </a:lnTo>
                  <a:cubicBezTo>
                    <a:pt x="38455" y="29313"/>
                    <a:pt x="38504" y="28872"/>
                    <a:pt x="38504" y="28431"/>
                  </a:cubicBezTo>
                  <a:lnTo>
                    <a:pt x="38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4308125" y="2699400"/>
              <a:ext cx="1618825" cy="612750"/>
            </a:xfrm>
            <a:custGeom>
              <a:rect b="b" l="l" r="r" t="t"/>
              <a:pathLst>
                <a:path extrusionOk="0" h="24510" w="64753">
                  <a:moveTo>
                    <a:pt x="12255" y="1"/>
                  </a:moveTo>
                  <a:cubicBezTo>
                    <a:pt x="5491" y="1"/>
                    <a:pt x="1" y="5491"/>
                    <a:pt x="1" y="12255"/>
                  </a:cubicBezTo>
                  <a:cubicBezTo>
                    <a:pt x="1" y="18995"/>
                    <a:pt x="5491" y="24510"/>
                    <a:pt x="12255" y="24510"/>
                  </a:cubicBezTo>
                  <a:lnTo>
                    <a:pt x="52498" y="24510"/>
                  </a:lnTo>
                  <a:cubicBezTo>
                    <a:pt x="59263" y="24510"/>
                    <a:pt x="64753" y="18995"/>
                    <a:pt x="64753" y="12255"/>
                  </a:cubicBezTo>
                  <a:cubicBezTo>
                    <a:pt x="64753" y="5491"/>
                    <a:pt x="59263" y="1"/>
                    <a:pt x="52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1190625" y="4668075"/>
              <a:ext cx="3095475" cy="798400"/>
            </a:xfrm>
            <a:custGeom>
              <a:rect b="b" l="l" r="r" t="t"/>
              <a:pathLst>
                <a:path extrusionOk="0" h="31936" w="123819">
                  <a:moveTo>
                    <a:pt x="25808" y="0"/>
                  </a:moveTo>
                  <a:cubicBezTo>
                    <a:pt x="11593" y="0"/>
                    <a:pt x="0" y="11593"/>
                    <a:pt x="0" y="25808"/>
                  </a:cubicBezTo>
                  <a:cubicBezTo>
                    <a:pt x="0" y="29190"/>
                    <a:pt x="2745" y="31935"/>
                    <a:pt x="6127" y="31935"/>
                  </a:cubicBezTo>
                  <a:lnTo>
                    <a:pt x="117691" y="31935"/>
                  </a:lnTo>
                  <a:cubicBezTo>
                    <a:pt x="121073" y="31935"/>
                    <a:pt x="123818" y="29190"/>
                    <a:pt x="123818" y="25808"/>
                  </a:cubicBezTo>
                  <a:cubicBezTo>
                    <a:pt x="123818" y="11593"/>
                    <a:pt x="112250" y="0"/>
                    <a:pt x="98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57"/>
          <p:cNvGrpSpPr/>
          <p:nvPr/>
        </p:nvGrpSpPr>
        <p:grpSpPr>
          <a:xfrm>
            <a:off x="6555146" y="1102343"/>
            <a:ext cx="479964" cy="479989"/>
            <a:chOff x="-40748275" y="3238700"/>
            <a:chExt cx="322600" cy="316950"/>
          </a:xfrm>
        </p:grpSpPr>
        <p:sp>
          <p:nvSpPr>
            <p:cNvPr id="1584" name="Google Shape;1584;p57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0" name="Google Shape;1590;p57"/>
          <p:cNvGrpSpPr/>
          <p:nvPr/>
        </p:nvGrpSpPr>
        <p:grpSpPr>
          <a:xfrm>
            <a:off x="2006925" y="4425812"/>
            <a:ext cx="479928" cy="479886"/>
            <a:chOff x="-49764975" y="3183375"/>
            <a:chExt cx="299300" cy="299125"/>
          </a:xfrm>
        </p:grpSpPr>
        <p:sp>
          <p:nvSpPr>
            <p:cNvPr id="1591" name="Google Shape;1591;p5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57"/>
          <p:cNvGrpSpPr/>
          <p:nvPr/>
        </p:nvGrpSpPr>
        <p:grpSpPr>
          <a:xfrm>
            <a:off x="6750930" y="2428436"/>
            <a:ext cx="479966" cy="479980"/>
            <a:chOff x="-44914800" y="3560450"/>
            <a:chExt cx="300900" cy="300100"/>
          </a:xfrm>
        </p:grpSpPr>
        <p:sp>
          <p:nvSpPr>
            <p:cNvPr id="1601" name="Google Shape;1601;p57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57"/>
          <p:cNvGrpSpPr/>
          <p:nvPr/>
        </p:nvGrpSpPr>
        <p:grpSpPr>
          <a:xfrm>
            <a:off x="893505" y="3118036"/>
            <a:ext cx="479990" cy="409745"/>
            <a:chOff x="-46779900" y="3588000"/>
            <a:chExt cx="300125" cy="263875"/>
          </a:xfrm>
        </p:grpSpPr>
        <p:sp>
          <p:nvSpPr>
            <p:cNvPr id="1607" name="Google Shape;1607;p57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611" name="Google Shape;1611;p57"/>
          <p:cNvSpPr/>
          <p:nvPr/>
        </p:nvSpPr>
        <p:spPr>
          <a:xfrm>
            <a:off x="2160383" y="3118013"/>
            <a:ext cx="479936" cy="479946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1612" name="Google Shape;1612;p57"/>
          <p:cNvGrpSpPr/>
          <p:nvPr/>
        </p:nvGrpSpPr>
        <p:grpSpPr>
          <a:xfrm>
            <a:off x="7987022" y="2428451"/>
            <a:ext cx="479972" cy="479944"/>
            <a:chOff x="-12643475" y="3657325"/>
            <a:chExt cx="353675" cy="330950"/>
          </a:xfrm>
        </p:grpSpPr>
        <p:sp>
          <p:nvSpPr>
            <p:cNvPr id="1613" name="Google Shape;1613;p57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57"/>
          <p:cNvGrpSpPr/>
          <p:nvPr/>
        </p:nvGrpSpPr>
        <p:grpSpPr>
          <a:xfrm>
            <a:off x="1373500" y="4425788"/>
            <a:ext cx="480004" cy="479916"/>
            <a:chOff x="-9949025" y="3615575"/>
            <a:chExt cx="335550" cy="352750"/>
          </a:xfrm>
        </p:grpSpPr>
        <p:sp>
          <p:nvSpPr>
            <p:cNvPr id="1620" name="Google Shape;1620;p57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57"/>
          <p:cNvGrpSpPr/>
          <p:nvPr/>
        </p:nvGrpSpPr>
        <p:grpSpPr>
          <a:xfrm>
            <a:off x="740113" y="4425764"/>
            <a:ext cx="479963" cy="479963"/>
            <a:chOff x="1190625" y="238125"/>
            <a:chExt cx="5228350" cy="5228350"/>
          </a:xfrm>
        </p:grpSpPr>
        <p:sp>
          <p:nvSpPr>
            <p:cNvPr id="1624" name="Google Shape;1624;p57"/>
            <p:cNvSpPr/>
            <p:nvPr/>
          </p:nvSpPr>
          <p:spPr>
            <a:xfrm>
              <a:off x="3675200" y="1093475"/>
              <a:ext cx="259200" cy="211400"/>
            </a:xfrm>
            <a:custGeom>
              <a:rect b="b" l="l" r="r" t="t"/>
              <a:pathLst>
                <a:path extrusionOk="0" h="8456" w="10368">
                  <a:moveTo>
                    <a:pt x="5196" y="0"/>
                  </a:moveTo>
                  <a:lnTo>
                    <a:pt x="0" y="8456"/>
                  </a:lnTo>
                  <a:lnTo>
                    <a:pt x="10367" y="8456"/>
                  </a:lnTo>
                  <a:lnTo>
                    <a:pt x="5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2790425" y="238125"/>
              <a:ext cx="2029350" cy="2029350"/>
            </a:xfrm>
            <a:custGeom>
              <a:rect b="b" l="l" r="r" t="t"/>
              <a:pathLst>
                <a:path extrusionOk="0" h="81174" w="81174">
                  <a:moveTo>
                    <a:pt x="40587" y="16396"/>
                  </a:moveTo>
                  <a:cubicBezTo>
                    <a:pt x="42695" y="16396"/>
                    <a:pt x="44680" y="17524"/>
                    <a:pt x="45807" y="19313"/>
                  </a:cubicBezTo>
                  <a:lnTo>
                    <a:pt x="61959" y="45586"/>
                  </a:lnTo>
                  <a:cubicBezTo>
                    <a:pt x="63110" y="47473"/>
                    <a:pt x="63160" y="49826"/>
                    <a:pt x="62081" y="51787"/>
                  </a:cubicBezTo>
                  <a:cubicBezTo>
                    <a:pt x="61003" y="53723"/>
                    <a:pt x="58944" y="54924"/>
                    <a:pt x="56738" y="54924"/>
                  </a:cubicBezTo>
                  <a:lnTo>
                    <a:pt x="24436" y="54924"/>
                  </a:lnTo>
                  <a:cubicBezTo>
                    <a:pt x="22205" y="54924"/>
                    <a:pt x="20147" y="53723"/>
                    <a:pt x="19068" y="51787"/>
                  </a:cubicBezTo>
                  <a:cubicBezTo>
                    <a:pt x="17990" y="49826"/>
                    <a:pt x="18039" y="47473"/>
                    <a:pt x="19215" y="45586"/>
                  </a:cubicBezTo>
                  <a:lnTo>
                    <a:pt x="35367" y="19313"/>
                  </a:lnTo>
                  <a:cubicBezTo>
                    <a:pt x="36469" y="17524"/>
                    <a:pt x="38455" y="16396"/>
                    <a:pt x="40587" y="16396"/>
                  </a:cubicBezTo>
                  <a:close/>
                  <a:moveTo>
                    <a:pt x="40587" y="0"/>
                  </a:moveTo>
                  <a:cubicBezTo>
                    <a:pt x="18210" y="0"/>
                    <a:pt x="0" y="18210"/>
                    <a:pt x="0" y="40587"/>
                  </a:cubicBezTo>
                  <a:cubicBezTo>
                    <a:pt x="0" y="62963"/>
                    <a:pt x="18210" y="81173"/>
                    <a:pt x="40587" y="81173"/>
                  </a:cubicBezTo>
                  <a:cubicBezTo>
                    <a:pt x="62963" y="81173"/>
                    <a:pt x="81173" y="62963"/>
                    <a:pt x="81173" y="40587"/>
                  </a:cubicBezTo>
                  <a:cubicBezTo>
                    <a:pt x="81173" y="18210"/>
                    <a:pt x="62963" y="0"/>
                    <a:pt x="40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2112150" y="2718400"/>
              <a:ext cx="185675" cy="185675"/>
            </a:xfrm>
            <a:custGeom>
              <a:rect b="b" l="l" r="r" t="t"/>
              <a:pathLst>
                <a:path extrusionOk="0" h="7427" w="7427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1190625" y="1796875"/>
              <a:ext cx="2029350" cy="2029350"/>
            </a:xfrm>
            <a:custGeom>
              <a:rect b="b" l="l" r="r" t="t"/>
              <a:pathLst>
                <a:path extrusionOk="0" h="81174" w="81174">
                  <a:moveTo>
                    <a:pt x="50415" y="24607"/>
                  </a:moveTo>
                  <a:cubicBezTo>
                    <a:pt x="53821" y="24607"/>
                    <a:pt x="56542" y="27352"/>
                    <a:pt x="56542" y="30734"/>
                  </a:cubicBezTo>
                  <a:lnTo>
                    <a:pt x="56542" y="50415"/>
                  </a:lnTo>
                  <a:cubicBezTo>
                    <a:pt x="56542" y="53797"/>
                    <a:pt x="53821" y="56542"/>
                    <a:pt x="50415" y="56542"/>
                  </a:cubicBezTo>
                  <a:lnTo>
                    <a:pt x="30734" y="56542"/>
                  </a:lnTo>
                  <a:cubicBezTo>
                    <a:pt x="27352" y="56542"/>
                    <a:pt x="24607" y="53797"/>
                    <a:pt x="24607" y="50415"/>
                  </a:cubicBezTo>
                  <a:lnTo>
                    <a:pt x="24607" y="30734"/>
                  </a:lnTo>
                  <a:cubicBezTo>
                    <a:pt x="24607" y="27352"/>
                    <a:pt x="27352" y="24607"/>
                    <a:pt x="30734" y="24607"/>
                  </a:cubicBezTo>
                  <a:close/>
                  <a:moveTo>
                    <a:pt x="40587" y="0"/>
                  </a:moveTo>
                  <a:cubicBezTo>
                    <a:pt x="18210" y="0"/>
                    <a:pt x="0" y="18210"/>
                    <a:pt x="0" y="40587"/>
                  </a:cubicBezTo>
                  <a:cubicBezTo>
                    <a:pt x="0" y="62963"/>
                    <a:pt x="18210" y="81173"/>
                    <a:pt x="40587" y="81173"/>
                  </a:cubicBezTo>
                  <a:cubicBezTo>
                    <a:pt x="62963" y="81173"/>
                    <a:pt x="81173" y="62963"/>
                    <a:pt x="81173" y="40587"/>
                  </a:cubicBezTo>
                  <a:cubicBezTo>
                    <a:pt x="81173" y="18210"/>
                    <a:pt x="62963" y="0"/>
                    <a:pt x="40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4390225" y="1796875"/>
              <a:ext cx="2028750" cy="2029350"/>
            </a:xfrm>
            <a:custGeom>
              <a:rect b="b" l="l" r="r" t="t"/>
              <a:pathLst>
                <a:path extrusionOk="0" h="81174" w="81150">
                  <a:moveTo>
                    <a:pt x="40587" y="22965"/>
                  </a:moveTo>
                  <a:cubicBezTo>
                    <a:pt x="50293" y="22965"/>
                    <a:pt x="58185" y="30881"/>
                    <a:pt x="58185" y="40587"/>
                  </a:cubicBezTo>
                  <a:cubicBezTo>
                    <a:pt x="58185" y="50292"/>
                    <a:pt x="50293" y="58184"/>
                    <a:pt x="40587" y="58184"/>
                  </a:cubicBezTo>
                  <a:cubicBezTo>
                    <a:pt x="30857" y="58184"/>
                    <a:pt x="22966" y="50292"/>
                    <a:pt x="22966" y="40587"/>
                  </a:cubicBezTo>
                  <a:cubicBezTo>
                    <a:pt x="22966" y="30881"/>
                    <a:pt x="30857" y="22965"/>
                    <a:pt x="40587" y="22965"/>
                  </a:cubicBezTo>
                  <a:close/>
                  <a:moveTo>
                    <a:pt x="40587" y="0"/>
                  </a:moveTo>
                  <a:cubicBezTo>
                    <a:pt x="18186" y="0"/>
                    <a:pt x="1" y="18210"/>
                    <a:pt x="1" y="40587"/>
                  </a:cubicBezTo>
                  <a:cubicBezTo>
                    <a:pt x="1" y="62963"/>
                    <a:pt x="18186" y="81173"/>
                    <a:pt x="40587" y="81173"/>
                  </a:cubicBezTo>
                  <a:cubicBezTo>
                    <a:pt x="62964" y="81173"/>
                    <a:pt x="81149" y="62963"/>
                    <a:pt x="81149" y="40587"/>
                  </a:cubicBezTo>
                  <a:cubicBezTo>
                    <a:pt x="81149" y="18210"/>
                    <a:pt x="62964" y="0"/>
                    <a:pt x="40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5270700" y="2677350"/>
              <a:ext cx="267800" cy="267775"/>
            </a:xfrm>
            <a:custGeom>
              <a:rect b="b" l="l" r="r" t="t"/>
              <a:pathLst>
                <a:path extrusionOk="0" h="10711" w="10712">
                  <a:moveTo>
                    <a:pt x="5368" y="0"/>
                  </a:moveTo>
                  <a:cubicBezTo>
                    <a:pt x="2403" y="0"/>
                    <a:pt x="1" y="2402"/>
                    <a:pt x="1" y="5368"/>
                  </a:cubicBezTo>
                  <a:cubicBezTo>
                    <a:pt x="1" y="8309"/>
                    <a:pt x="2403" y="10711"/>
                    <a:pt x="5368" y="10711"/>
                  </a:cubicBezTo>
                  <a:cubicBezTo>
                    <a:pt x="8309" y="10711"/>
                    <a:pt x="10711" y="8309"/>
                    <a:pt x="10711" y="5368"/>
                  </a:cubicBezTo>
                  <a:cubicBezTo>
                    <a:pt x="10711" y="2402"/>
                    <a:pt x="8309" y="0"/>
                    <a:pt x="5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2790425" y="3437725"/>
              <a:ext cx="2029350" cy="2028750"/>
            </a:xfrm>
            <a:custGeom>
              <a:rect b="b" l="l" r="r" t="t"/>
              <a:pathLst>
                <a:path extrusionOk="0" h="81150" w="81174">
                  <a:moveTo>
                    <a:pt x="50418" y="24595"/>
                  </a:moveTo>
                  <a:cubicBezTo>
                    <a:pt x="51984" y="24595"/>
                    <a:pt x="53552" y="25196"/>
                    <a:pt x="54753" y="26397"/>
                  </a:cubicBezTo>
                  <a:cubicBezTo>
                    <a:pt x="57155" y="28799"/>
                    <a:pt x="57155" y="32671"/>
                    <a:pt x="54753" y="35073"/>
                  </a:cubicBezTo>
                  <a:lnTo>
                    <a:pt x="49239" y="40587"/>
                  </a:lnTo>
                  <a:lnTo>
                    <a:pt x="54753" y="46077"/>
                  </a:lnTo>
                  <a:cubicBezTo>
                    <a:pt x="57155" y="48479"/>
                    <a:pt x="57155" y="52352"/>
                    <a:pt x="54753" y="54753"/>
                  </a:cubicBezTo>
                  <a:cubicBezTo>
                    <a:pt x="53552" y="55954"/>
                    <a:pt x="51984" y="56543"/>
                    <a:pt x="50415" y="56543"/>
                  </a:cubicBezTo>
                  <a:cubicBezTo>
                    <a:pt x="48846" y="56543"/>
                    <a:pt x="47278" y="55954"/>
                    <a:pt x="46101" y="54753"/>
                  </a:cubicBezTo>
                  <a:lnTo>
                    <a:pt x="40587" y="49239"/>
                  </a:lnTo>
                  <a:lnTo>
                    <a:pt x="35072" y="54753"/>
                  </a:lnTo>
                  <a:cubicBezTo>
                    <a:pt x="33872" y="55954"/>
                    <a:pt x="32303" y="56543"/>
                    <a:pt x="30734" y="56543"/>
                  </a:cubicBezTo>
                  <a:cubicBezTo>
                    <a:pt x="29166" y="56543"/>
                    <a:pt x="27597" y="55954"/>
                    <a:pt x="26396" y="54753"/>
                  </a:cubicBezTo>
                  <a:cubicBezTo>
                    <a:pt x="24019" y="52352"/>
                    <a:pt x="24019" y="48479"/>
                    <a:pt x="26396" y="46077"/>
                  </a:cubicBezTo>
                  <a:lnTo>
                    <a:pt x="31911" y="40587"/>
                  </a:lnTo>
                  <a:lnTo>
                    <a:pt x="26396" y="35073"/>
                  </a:lnTo>
                  <a:cubicBezTo>
                    <a:pt x="24019" y="32671"/>
                    <a:pt x="24019" y="28799"/>
                    <a:pt x="26396" y="26397"/>
                  </a:cubicBezTo>
                  <a:cubicBezTo>
                    <a:pt x="27597" y="25196"/>
                    <a:pt x="29166" y="24595"/>
                    <a:pt x="30734" y="24595"/>
                  </a:cubicBezTo>
                  <a:cubicBezTo>
                    <a:pt x="32303" y="24595"/>
                    <a:pt x="33872" y="25196"/>
                    <a:pt x="35072" y="26397"/>
                  </a:cubicBezTo>
                  <a:lnTo>
                    <a:pt x="40587" y="31911"/>
                  </a:lnTo>
                  <a:lnTo>
                    <a:pt x="46101" y="26397"/>
                  </a:lnTo>
                  <a:cubicBezTo>
                    <a:pt x="47290" y="25196"/>
                    <a:pt x="48853" y="24595"/>
                    <a:pt x="50418" y="24595"/>
                  </a:cubicBezTo>
                  <a:close/>
                  <a:moveTo>
                    <a:pt x="40587" y="1"/>
                  </a:moveTo>
                  <a:cubicBezTo>
                    <a:pt x="18210" y="1"/>
                    <a:pt x="0" y="18186"/>
                    <a:pt x="0" y="40587"/>
                  </a:cubicBezTo>
                  <a:cubicBezTo>
                    <a:pt x="0" y="62964"/>
                    <a:pt x="18210" y="81149"/>
                    <a:pt x="40587" y="81149"/>
                  </a:cubicBezTo>
                  <a:cubicBezTo>
                    <a:pt x="62963" y="81149"/>
                    <a:pt x="81173" y="62964"/>
                    <a:pt x="81173" y="40587"/>
                  </a:cubicBezTo>
                  <a:cubicBezTo>
                    <a:pt x="81173" y="18186"/>
                    <a:pt x="62963" y="1"/>
                    <a:pt x="40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1" name="Google Shape;1631;p57"/>
          <p:cNvGrpSpPr/>
          <p:nvPr/>
        </p:nvGrpSpPr>
        <p:grpSpPr>
          <a:xfrm>
            <a:off x="7368991" y="2428418"/>
            <a:ext cx="479935" cy="480011"/>
            <a:chOff x="-52043575" y="3983125"/>
            <a:chExt cx="319000" cy="318500"/>
          </a:xfrm>
        </p:grpSpPr>
        <p:sp>
          <p:nvSpPr>
            <p:cNvPr id="1632" name="Google Shape;1632;p57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57"/>
          <p:cNvGrpSpPr/>
          <p:nvPr/>
        </p:nvGrpSpPr>
        <p:grpSpPr>
          <a:xfrm>
            <a:off x="1526955" y="3118026"/>
            <a:ext cx="479979" cy="479921"/>
            <a:chOff x="-9089725" y="3180200"/>
            <a:chExt cx="353550" cy="351900"/>
          </a:xfrm>
        </p:grpSpPr>
        <p:sp>
          <p:nvSpPr>
            <p:cNvPr id="1642" name="Google Shape;1642;p57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5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Life Cycle</a:t>
            </a:r>
            <a:endParaRPr/>
          </a:p>
        </p:txBody>
      </p:sp>
      <p:cxnSp>
        <p:nvCxnSpPr>
          <p:cNvPr id="1649" name="Google Shape;1649;p58"/>
          <p:cNvCxnSpPr>
            <a:stCxn id="1650" idx="6"/>
          </p:cNvCxnSpPr>
          <p:nvPr/>
        </p:nvCxnSpPr>
        <p:spPr>
          <a:xfrm>
            <a:off x="2137286" y="2937324"/>
            <a:ext cx="482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58"/>
          <p:cNvCxnSpPr/>
          <p:nvPr/>
        </p:nvCxnSpPr>
        <p:spPr>
          <a:xfrm>
            <a:off x="3605525" y="33362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58"/>
          <p:cNvSpPr/>
          <p:nvPr/>
        </p:nvSpPr>
        <p:spPr>
          <a:xfrm>
            <a:off x="3069536" y="2400328"/>
            <a:ext cx="1073700" cy="1073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8"/>
          <p:cNvSpPr/>
          <p:nvPr/>
        </p:nvSpPr>
        <p:spPr>
          <a:xfrm>
            <a:off x="3206577" y="2537381"/>
            <a:ext cx="800100" cy="8001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4" name="Google Shape;1654;p58"/>
          <p:cNvCxnSpPr/>
          <p:nvPr/>
        </p:nvCxnSpPr>
        <p:spPr>
          <a:xfrm rot="10800000">
            <a:off x="5475750" y="21649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58"/>
          <p:cNvSpPr/>
          <p:nvPr/>
        </p:nvSpPr>
        <p:spPr>
          <a:xfrm>
            <a:off x="4939241" y="2400800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58"/>
          <p:cNvSpPr/>
          <p:nvPr/>
        </p:nvSpPr>
        <p:spPr>
          <a:xfrm>
            <a:off x="5076303" y="2537874"/>
            <a:ext cx="798900" cy="7989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7" name="Google Shape;1657;p58"/>
          <p:cNvCxnSpPr/>
          <p:nvPr/>
        </p:nvCxnSpPr>
        <p:spPr>
          <a:xfrm>
            <a:off x="7344825" y="3336758"/>
            <a:ext cx="0" cy="37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58"/>
          <p:cNvSpPr/>
          <p:nvPr/>
        </p:nvSpPr>
        <p:spPr>
          <a:xfrm>
            <a:off x="6808132" y="2400800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8"/>
          <p:cNvSpPr/>
          <p:nvPr/>
        </p:nvSpPr>
        <p:spPr>
          <a:xfrm>
            <a:off x="6945194" y="2537874"/>
            <a:ext cx="798900" cy="7989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0" name="Google Shape;1660;p58"/>
          <p:cNvCxnSpPr/>
          <p:nvPr/>
        </p:nvCxnSpPr>
        <p:spPr>
          <a:xfrm rot="10800000">
            <a:off x="1737825" y="2164975"/>
            <a:ext cx="0" cy="372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1" name="Google Shape;1661;p58"/>
          <p:cNvSpPr/>
          <p:nvPr/>
        </p:nvSpPr>
        <p:spPr>
          <a:xfrm>
            <a:off x="1201324" y="2400800"/>
            <a:ext cx="1072800" cy="107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8"/>
          <p:cNvSpPr/>
          <p:nvPr/>
        </p:nvSpPr>
        <p:spPr>
          <a:xfrm>
            <a:off x="1338386" y="2537874"/>
            <a:ext cx="798900" cy="7989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8"/>
          <p:cNvSpPr txBox="1"/>
          <p:nvPr/>
        </p:nvSpPr>
        <p:spPr>
          <a:xfrm>
            <a:off x="6404178" y="3802722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Release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663" name="Google Shape;1663;p58"/>
          <p:cNvSpPr txBox="1"/>
          <p:nvPr/>
        </p:nvSpPr>
        <p:spPr>
          <a:xfrm>
            <a:off x="6296778" y="4206075"/>
            <a:ext cx="2095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4" name="Google Shape;1664;p58"/>
          <p:cNvSpPr txBox="1"/>
          <p:nvPr/>
        </p:nvSpPr>
        <p:spPr>
          <a:xfrm>
            <a:off x="4534465" y="1823925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Development</a:t>
            </a:r>
            <a:endParaRPr sz="210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65" name="Google Shape;1665;p58"/>
          <p:cNvSpPr txBox="1"/>
          <p:nvPr/>
        </p:nvSpPr>
        <p:spPr>
          <a:xfrm>
            <a:off x="798075" y="1823919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Concept</a:t>
            </a:r>
            <a:endParaRPr sz="210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66" name="Google Shape;1666;p58"/>
          <p:cNvSpPr txBox="1"/>
          <p:nvPr/>
        </p:nvSpPr>
        <p:spPr>
          <a:xfrm>
            <a:off x="691613" y="1592450"/>
            <a:ext cx="20955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7" name="Google Shape;1667;p58"/>
          <p:cNvSpPr txBox="1"/>
          <p:nvPr/>
        </p:nvSpPr>
        <p:spPr>
          <a:xfrm>
            <a:off x="2662838" y="3801313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Design</a:t>
            </a:r>
            <a:endParaRPr sz="240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668" name="Google Shape;1668;p58"/>
          <p:cNvSpPr txBox="1"/>
          <p:nvPr/>
        </p:nvSpPr>
        <p:spPr>
          <a:xfrm>
            <a:off x="2555438" y="4208637"/>
            <a:ext cx="20955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1475846" y="2722196"/>
            <a:ext cx="527018" cy="427828"/>
            <a:chOff x="1190625" y="728300"/>
            <a:chExt cx="5228350" cy="4244325"/>
          </a:xfrm>
        </p:grpSpPr>
        <p:sp>
          <p:nvSpPr>
            <p:cNvPr id="1670" name="Google Shape;1670;p58"/>
            <p:cNvSpPr/>
            <p:nvPr/>
          </p:nvSpPr>
          <p:spPr>
            <a:xfrm>
              <a:off x="1803325" y="4173600"/>
              <a:ext cx="185675" cy="186300"/>
            </a:xfrm>
            <a:custGeom>
              <a:rect b="b" l="l" r="r" t="t"/>
              <a:pathLst>
                <a:path extrusionOk="0" h="7452" w="7427">
                  <a:moveTo>
                    <a:pt x="3726" y="1"/>
                  </a:moveTo>
                  <a:cubicBezTo>
                    <a:pt x="1667" y="1"/>
                    <a:pt x="1" y="1667"/>
                    <a:pt x="1" y="3726"/>
                  </a:cubicBezTo>
                  <a:cubicBezTo>
                    <a:pt x="1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1190625" y="728300"/>
              <a:ext cx="1783025" cy="4244325"/>
            </a:xfrm>
            <a:custGeom>
              <a:rect b="b" l="l" r="r" t="t"/>
              <a:pathLst>
                <a:path extrusionOk="0" h="169773" w="71321">
                  <a:moveTo>
                    <a:pt x="18382" y="105878"/>
                  </a:moveTo>
                  <a:cubicBezTo>
                    <a:pt x="21764" y="105878"/>
                    <a:pt x="24509" y="108623"/>
                    <a:pt x="24509" y="112005"/>
                  </a:cubicBezTo>
                  <a:cubicBezTo>
                    <a:pt x="24509" y="115387"/>
                    <a:pt x="21764" y="118132"/>
                    <a:pt x="18382" y="118132"/>
                  </a:cubicBezTo>
                  <a:cubicBezTo>
                    <a:pt x="14999" y="118132"/>
                    <a:pt x="12254" y="115387"/>
                    <a:pt x="12254" y="112005"/>
                  </a:cubicBezTo>
                  <a:cubicBezTo>
                    <a:pt x="12254" y="108623"/>
                    <a:pt x="14999" y="105878"/>
                    <a:pt x="18382" y="105878"/>
                  </a:cubicBezTo>
                  <a:close/>
                  <a:moveTo>
                    <a:pt x="28234" y="125558"/>
                  </a:moveTo>
                  <a:cubicBezTo>
                    <a:pt x="37033" y="125558"/>
                    <a:pt x="44189" y="132740"/>
                    <a:pt x="44189" y="141538"/>
                  </a:cubicBezTo>
                  <a:cubicBezTo>
                    <a:pt x="44189" y="150337"/>
                    <a:pt x="37033" y="157518"/>
                    <a:pt x="28234" y="157518"/>
                  </a:cubicBezTo>
                  <a:cubicBezTo>
                    <a:pt x="19411" y="157518"/>
                    <a:pt x="12254" y="150337"/>
                    <a:pt x="12254" y="141538"/>
                  </a:cubicBezTo>
                  <a:cubicBezTo>
                    <a:pt x="12254" y="132740"/>
                    <a:pt x="19411" y="125558"/>
                    <a:pt x="28234" y="125558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63645"/>
                  </a:lnTo>
                  <a:cubicBezTo>
                    <a:pt x="0" y="167027"/>
                    <a:pt x="2745" y="169772"/>
                    <a:pt x="6127" y="169772"/>
                  </a:cubicBezTo>
                  <a:lnTo>
                    <a:pt x="65193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147469"/>
                  </a:lnTo>
                  <a:cubicBezTo>
                    <a:pt x="48944" y="135534"/>
                    <a:pt x="33675" y="111956"/>
                    <a:pt x="33675" y="84874"/>
                  </a:cubicBezTo>
                  <a:cubicBezTo>
                    <a:pt x="33675" y="57816"/>
                    <a:pt x="48944" y="34239"/>
                    <a:pt x="71321" y="22303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4635925" y="728300"/>
              <a:ext cx="1783050" cy="4244325"/>
            </a:xfrm>
            <a:custGeom>
              <a:rect b="b" l="l" r="r" t="t"/>
              <a:pathLst>
                <a:path extrusionOk="0" h="169773" w="71322">
                  <a:moveTo>
                    <a:pt x="43112" y="125558"/>
                  </a:moveTo>
                  <a:cubicBezTo>
                    <a:pt x="51910" y="125558"/>
                    <a:pt x="59067" y="132740"/>
                    <a:pt x="59067" y="141538"/>
                  </a:cubicBezTo>
                  <a:cubicBezTo>
                    <a:pt x="59067" y="150337"/>
                    <a:pt x="51910" y="157518"/>
                    <a:pt x="43112" y="157518"/>
                  </a:cubicBezTo>
                  <a:cubicBezTo>
                    <a:pt x="34289" y="157518"/>
                    <a:pt x="27132" y="150337"/>
                    <a:pt x="27132" y="141538"/>
                  </a:cubicBezTo>
                  <a:cubicBezTo>
                    <a:pt x="27132" y="132740"/>
                    <a:pt x="34289" y="125558"/>
                    <a:pt x="43112" y="125558"/>
                  </a:cubicBezTo>
                  <a:close/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2303"/>
                  </a:lnTo>
                  <a:cubicBezTo>
                    <a:pt x="22377" y="34239"/>
                    <a:pt x="37646" y="57816"/>
                    <a:pt x="37646" y="84874"/>
                  </a:cubicBezTo>
                  <a:cubicBezTo>
                    <a:pt x="37646" y="111956"/>
                    <a:pt x="22377" y="135534"/>
                    <a:pt x="1" y="147469"/>
                  </a:cubicBezTo>
                  <a:lnTo>
                    <a:pt x="1" y="163645"/>
                  </a:lnTo>
                  <a:cubicBezTo>
                    <a:pt x="1" y="167027"/>
                    <a:pt x="2746" y="169772"/>
                    <a:pt x="6128" y="169772"/>
                  </a:cubicBezTo>
                  <a:lnTo>
                    <a:pt x="65194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5620575" y="4173600"/>
              <a:ext cx="185675" cy="186300"/>
            </a:xfrm>
            <a:custGeom>
              <a:rect b="b" l="l" r="r" t="t"/>
              <a:pathLst>
                <a:path extrusionOk="0" h="7452" w="7427">
                  <a:moveTo>
                    <a:pt x="3726" y="1"/>
                  </a:moveTo>
                  <a:cubicBezTo>
                    <a:pt x="1667" y="1"/>
                    <a:pt x="0" y="1667"/>
                    <a:pt x="0" y="3726"/>
                  </a:cubicBezTo>
                  <a:cubicBezTo>
                    <a:pt x="0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2338850" y="1384500"/>
              <a:ext cx="2931875" cy="2931900"/>
            </a:xfrm>
            <a:custGeom>
              <a:rect b="b" l="l" r="r" t="t"/>
              <a:pathLst>
                <a:path extrusionOk="0" h="117276" w="117275">
                  <a:moveTo>
                    <a:pt x="65194" y="22966"/>
                  </a:moveTo>
                  <a:cubicBezTo>
                    <a:pt x="68600" y="22966"/>
                    <a:pt x="71321" y="25711"/>
                    <a:pt x="71321" y="29093"/>
                  </a:cubicBezTo>
                  <a:cubicBezTo>
                    <a:pt x="71321" y="32475"/>
                    <a:pt x="68600" y="35220"/>
                    <a:pt x="65194" y="35220"/>
                  </a:cubicBezTo>
                  <a:lnTo>
                    <a:pt x="52082" y="35220"/>
                  </a:lnTo>
                  <a:cubicBezTo>
                    <a:pt x="48699" y="35220"/>
                    <a:pt x="45954" y="32475"/>
                    <a:pt x="45954" y="29093"/>
                  </a:cubicBezTo>
                  <a:cubicBezTo>
                    <a:pt x="45954" y="25711"/>
                    <a:pt x="48699" y="22966"/>
                    <a:pt x="52082" y="22966"/>
                  </a:cubicBezTo>
                  <a:close/>
                  <a:moveTo>
                    <a:pt x="71762" y="78748"/>
                  </a:moveTo>
                  <a:cubicBezTo>
                    <a:pt x="75144" y="78748"/>
                    <a:pt x="77889" y="81493"/>
                    <a:pt x="77889" y="84875"/>
                  </a:cubicBezTo>
                  <a:cubicBezTo>
                    <a:pt x="77889" y="88282"/>
                    <a:pt x="75144" y="91002"/>
                    <a:pt x="71762" y="91002"/>
                  </a:cubicBezTo>
                  <a:lnTo>
                    <a:pt x="45513" y="91002"/>
                  </a:lnTo>
                  <a:cubicBezTo>
                    <a:pt x="42131" y="91002"/>
                    <a:pt x="39386" y="88282"/>
                    <a:pt x="39386" y="84875"/>
                  </a:cubicBezTo>
                  <a:cubicBezTo>
                    <a:pt x="39386" y="81493"/>
                    <a:pt x="42131" y="78748"/>
                    <a:pt x="45513" y="78748"/>
                  </a:cubicBezTo>
                  <a:close/>
                  <a:moveTo>
                    <a:pt x="58650" y="1"/>
                  </a:moveTo>
                  <a:cubicBezTo>
                    <a:pt x="26323" y="1"/>
                    <a:pt x="0" y="26299"/>
                    <a:pt x="0" y="58626"/>
                  </a:cubicBezTo>
                  <a:cubicBezTo>
                    <a:pt x="0" y="90953"/>
                    <a:pt x="26323" y="117275"/>
                    <a:pt x="58650" y="117275"/>
                  </a:cubicBezTo>
                  <a:cubicBezTo>
                    <a:pt x="90977" y="117275"/>
                    <a:pt x="117275" y="90953"/>
                    <a:pt x="117275" y="58626"/>
                  </a:cubicBezTo>
                  <a:cubicBezTo>
                    <a:pt x="117275" y="26299"/>
                    <a:pt x="90977" y="1"/>
                    <a:pt x="58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279975" y="892500"/>
              <a:ext cx="1049625" cy="265325"/>
            </a:xfrm>
            <a:custGeom>
              <a:rect b="b" l="l" r="r" t="t"/>
              <a:pathLst>
                <a:path extrusionOk="0" h="10613" w="41985">
                  <a:moveTo>
                    <a:pt x="1" y="0"/>
                  </a:moveTo>
                  <a:lnTo>
                    <a:pt x="1" y="10613"/>
                  </a:lnTo>
                  <a:cubicBezTo>
                    <a:pt x="6643" y="8529"/>
                    <a:pt x="13701" y="7427"/>
                    <a:pt x="21005" y="7427"/>
                  </a:cubicBezTo>
                  <a:cubicBezTo>
                    <a:pt x="28309" y="7427"/>
                    <a:pt x="35367" y="8529"/>
                    <a:pt x="41984" y="10613"/>
                  </a:cubicBezTo>
                  <a:lnTo>
                    <a:pt x="41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279975" y="4543075"/>
              <a:ext cx="1049625" cy="265325"/>
            </a:xfrm>
            <a:custGeom>
              <a:rect b="b" l="l" r="r" t="t"/>
              <a:pathLst>
                <a:path extrusionOk="0" h="10613" w="41985">
                  <a:moveTo>
                    <a:pt x="1" y="1"/>
                  </a:moveTo>
                  <a:lnTo>
                    <a:pt x="1" y="10613"/>
                  </a:lnTo>
                  <a:lnTo>
                    <a:pt x="41984" y="10613"/>
                  </a:lnTo>
                  <a:lnTo>
                    <a:pt x="41984" y="1"/>
                  </a:lnTo>
                  <a:cubicBezTo>
                    <a:pt x="35367" y="2059"/>
                    <a:pt x="28309" y="3187"/>
                    <a:pt x="21005" y="3187"/>
                  </a:cubicBezTo>
                  <a:cubicBezTo>
                    <a:pt x="13701" y="3187"/>
                    <a:pt x="6643" y="20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58"/>
          <p:cNvSpPr/>
          <p:nvPr/>
        </p:nvSpPr>
        <p:spPr>
          <a:xfrm>
            <a:off x="7132287" y="2724624"/>
            <a:ext cx="425065" cy="425065"/>
          </a:xfrm>
          <a:custGeom>
            <a:rect b="b" l="l" r="r" t="t"/>
            <a:pathLst>
              <a:path extrusionOk="0" h="209134" w="209134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58"/>
          <p:cNvGrpSpPr/>
          <p:nvPr/>
        </p:nvGrpSpPr>
        <p:grpSpPr>
          <a:xfrm>
            <a:off x="5212167" y="2771545"/>
            <a:ext cx="527018" cy="328575"/>
            <a:chOff x="1190625" y="1218475"/>
            <a:chExt cx="5228350" cy="3259675"/>
          </a:xfrm>
        </p:grpSpPr>
        <p:sp>
          <p:nvSpPr>
            <p:cNvPr id="1679" name="Google Shape;1679;p58"/>
            <p:cNvSpPr/>
            <p:nvPr/>
          </p:nvSpPr>
          <p:spPr>
            <a:xfrm>
              <a:off x="4614500" y="2509475"/>
              <a:ext cx="677675" cy="677675"/>
            </a:xfrm>
            <a:custGeom>
              <a:rect b="b" l="l" r="r" t="t"/>
              <a:pathLst>
                <a:path extrusionOk="0" h="27107" w="27107">
                  <a:moveTo>
                    <a:pt x="13553" y="0"/>
                  </a:moveTo>
                  <a:cubicBezTo>
                    <a:pt x="6078" y="0"/>
                    <a:pt x="0" y="6078"/>
                    <a:pt x="0" y="13553"/>
                  </a:cubicBezTo>
                  <a:cubicBezTo>
                    <a:pt x="0" y="21029"/>
                    <a:pt x="6078" y="27107"/>
                    <a:pt x="13553" y="27107"/>
                  </a:cubicBezTo>
                  <a:cubicBezTo>
                    <a:pt x="21029" y="27107"/>
                    <a:pt x="27107" y="21029"/>
                    <a:pt x="27107" y="13553"/>
                  </a:cubicBezTo>
                  <a:cubicBezTo>
                    <a:pt x="27107" y="6078"/>
                    <a:pt x="21029" y="0"/>
                    <a:pt x="13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2317400" y="2509475"/>
              <a:ext cx="678300" cy="677675"/>
            </a:xfrm>
            <a:custGeom>
              <a:rect b="b" l="l" r="r" t="t"/>
              <a:pathLst>
                <a:path extrusionOk="0" h="27107" w="27132">
                  <a:moveTo>
                    <a:pt x="13554" y="0"/>
                  </a:moveTo>
                  <a:cubicBezTo>
                    <a:pt x="6079" y="0"/>
                    <a:pt x="1" y="6078"/>
                    <a:pt x="1" y="13553"/>
                  </a:cubicBezTo>
                  <a:cubicBezTo>
                    <a:pt x="1" y="21029"/>
                    <a:pt x="6079" y="27107"/>
                    <a:pt x="13554" y="27107"/>
                  </a:cubicBezTo>
                  <a:cubicBezTo>
                    <a:pt x="21029" y="27107"/>
                    <a:pt x="27132" y="21029"/>
                    <a:pt x="27132" y="13553"/>
                  </a:cubicBezTo>
                  <a:cubicBezTo>
                    <a:pt x="27132" y="6078"/>
                    <a:pt x="21029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1190625" y="1218475"/>
              <a:ext cx="5228350" cy="3259675"/>
            </a:xfrm>
            <a:custGeom>
              <a:rect b="b" l="l" r="r" t="t"/>
              <a:pathLst>
                <a:path extrusionOk="0" h="130387" w="209134">
                  <a:moveTo>
                    <a:pt x="58625" y="39386"/>
                  </a:moveTo>
                  <a:cubicBezTo>
                    <a:pt x="72865" y="39386"/>
                    <a:pt x="84457" y="50954"/>
                    <a:pt x="84457" y="65193"/>
                  </a:cubicBezTo>
                  <a:cubicBezTo>
                    <a:pt x="84457" y="79433"/>
                    <a:pt x="72865" y="91001"/>
                    <a:pt x="58625" y="91001"/>
                  </a:cubicBezTo>
                  <a:cubicBezTo>
                    <a:pt x="44385" y="91001"/>
                    <a:pt x="32817" y="79433"/>
                    <a:pt x="32817" y="65193"/>
                  </a:cubicBezTo>
                  <a:cubicBezTo>
                    <a:pt x="32817" y="50954"/>
                    <a:pt x="44385" y="39386"/>
                    <a:pt x="58625" y="39386"/>
                  </a:cubicBezTo>
                  <a:close/>
                  <a:moveTo>
                    <a:pt x="150508" y="39386"/>
                  </a:moveTo>
                  <a:cubicBezTo>
                    <a:pt x="164748" y="39386"/>
                    <a:pt x="176316" y="50954"/>
                    <a:pt x="176316" y="65193"/>
                  </a:cubicBezTo>
                  <a:cubicBezTo>
                    <a:pt x="176316" y="79433"/>
                    <a:pt x="164748" y="91001"/>
                    <a:pt x="150508" y="91001"/>
                  </a:cubicBezTo>
                  <a:cubicBezTo>
                    <a:pt x="136269" y="91001"/>
                    <a:pt x="124701" y="79433"/>
                    <a:pt x="124701" y="65193"/>
                  </a:cubicBezTo>
                  <a:cubicBezTo>
                    <a:pt x="124701" y="50954"/>
                    <a:pt x="136269" y="39386"/>
                    <a:pt x="150508" y="39386"/>
                  </a:cubicBezTo>
                  <a:close/>
                  <a:moveTo>
                    <a:pt x="25808" y="0"/>
                  </a:moveTo>
                  <a:cubicBezTo>
                    <a:pt x="11740" y="0"/>
                    <a:pt x="0" y="11397"/>
                    <a:pt x="0" y="25808"/>
                  </a:cubicBezTo>
                  <a:lnTo>
                    <a:pt x="0" y="104579"/>
                  </a:lnTo>
                  <a:cubicBezTo>
                    <a:pt x="0" y="119039"/>
                    <a:pt x="11789" y="130387"/>
                    <a:pt x="25808" y="130387"/>
                  </a:cubicBezTo>
                  <a:lnTo>
                    <a:pt x="63576" y="130387"/>
                  </a:lnTo>
                  <a:cubicBezTo>
                    <a:pt x="70487" y="130387"/>
                    <a:pt x="76958" y="127715"/>
                    <a:pt x="81859" y="122813"/>
                  </a:cubicBezTo>
                  <a:lnTo>
                    <a:pt x="94996" y="109701"/>
                  </a:lnTo>
                  <a:cubicBezTo>
                    <a:pt x="97496" y="107177"/>
                    <a:pt x="101001" y="105731"/>
                    <a:pt x="104579" y="105731"/>
                  </a:cubicBezTo>
                  <a:cubicBezTo>
                    <a:pt x="108157" y="105731"/>
                    <a:pt x="111637" y="107177"/>
                    <a:pt x="114162" y="109701"/>
                  </a:cubicBezTo>
                  <a:lnTo>
                    <a:pt x="127299" y="122838"/>
                  </a:lnTo>
                  <a:cubicBezTo>
                    <a:pt x="132176" y="127715"/>
                    <a:pt x="138671" y="130387"/>
                    <a:pt x="145558" y="130387"/>
                  </a:cubicBezTo>
                  <a:lnTo>
                    <a:pt x="183326" y="130387"/>
                  </a:lnTo>
                  <a:cubicBezTo>
                    <a:pt x="197418" y="130387"/>
                    <a:pt x="209133" y="118990"/>
                    <a:pt x="209133" y="104579"/>
                  </a:cubicBezTo>
                  <a:lnTo>
                    <a:pt x="209133" y="25808"/>
                  </a:lnTo>
                  <a:cubicBezTo>
                    <a:pt x="209133" y="11348"/>
                    <a:pt x="197369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2" name="Google Shape;1682;p58"/>
          <p:cNvGrpSpPr/>
          <p:nvPr/>
        </p:nvGrpSpPr>
        <p:grpSpPr>
          <a:xfrm>
            <a:off x="3339681" y="2672334"/>
            <a:ext cx="527018" cy="527018"/>
            <a:chOff x="1190625" y="238125"/>
            <a:chExt cx="5228350" cy="5228350"/>
          </a:xfrm>
        </p:grpSpPr>
        <p:sp>
          <p:nvSpPr>
            <p:cNvPr id="1683" name="Google Shape;1683;p58"/>
            <p:cNvSpPr/>
            <p:nvPr/>
          </p:nvSpPr>
          <p:spPr>
            <a:xfrm>
              <a:off x="2995675" y="2043175"/>
              <a:ext cx="1618850" cy="1618850"/>
            </a:xfrm>
            <a:custGeom>
              <a:rect b="b" l="l" r="r" t="t"/>
              <a:pathLst>
                <a:path extrusionOk="0" h="64754" w="64754">
                  <a:moveTo>
                    <a:pt x="32377" y="1"/>
                  </a:moveTo>
                  <a:cubicBezTo>
                    <a:pt x="14510" y="1"/>
                    <a:pt x="1" y="14510"/>
                    <a:pt x="1" y="32377"/>
                  </a:cubicBezTo>
                  <a:cubicBezTo>
                    <a:pt x="1" y="50219"/>
                    <a:pt x="14510" y="64753"/>
                    <a:pt x="32377" y="64753"/>
                  </a:cubicBezTo>
                  <a:cubicBezTo>
                    <a:pt x="50219" y="64753"/>
                    <a:pt x="64753" y="50219"/>
                    <a:pt x="64753" y="32377"/>
                  </a:cubicBezTo>
                  <a:cubicBezTo>
                    <a:pt x="64753" y="14510"/>
                    <a:pt x="50219" y="1"/>
                    <a:pt x="32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1190625" y="238125"/>
              <a:ext cx="5228350" cy="5228350"/>
            </a:xfrm>
            <a:custGeom>
              <a:rect b="b" l="l" r="r" t="t"/>
              <a:pathLst>
                <a:path extrusionOk="0" h="209134" w="209134">
                  <a:moveTo>
                    <a:pt x="104579" y="38503"/>
                  </a:moveTo>
                  <a:cubicBezTo>
                    <a:pt x="132936" y="38503"/>
                    <a:pt x="157175" y="56468"/>
                    <a:pt x="166513" y="81639"/>
                  </a:cubicBezTo>
                  <a:lnTo>
                    <a:pt x="145705" y="87202"/>
                  </a:lnTo>
                  <a:cubicBezTo>
                    <a:pt x="147273" y="90928"/>
                    <a:pt x="148352" y="94898"/>
                    <a:pt x="148866" y="99040"/>
                  </a:cubicBezTo>
                  <a:lnTo>
                    <a:pt x="169699" y="93452"/>
                  </a:lnTo>
                  <a:cubicBezTo>
                    <a:pt x="170311" y="97079"/>
                    <a:pt x="170630" y="100780"/>
                    <a:pt x="170630" y="104579"/>
                  </a:cubicBezTo>
                  <a:cubicBezTo>
                    <a:pt x="170630" y="138940"/>
                    <a:pt x="144259" y="167248"/>
                    <a:pt x="110706" y="170360"/>
                  </a:cubicBezTo>
                  <a:lnTo>
                    <a:pt x="110706" y="148793"/>
                  </a:lnTo>
                  <a:cubicBezTo>
                    <a:pt x="108696" y="149062"/>
                    <a:pt x="106638" y="149209"/>
                    <a:pt x="104579" y="149209"/>
                  </a:cubicBezTo>
                  <a:cubicBezTo>
                    <a:pt x="102496" y="149209"/>
                    <a:pt x="100461" y="149062"/>
                    <a:pt x="98452" y="148793"/>
                  </a:cubicBezTo>
                  <a:lnTo>
                    <a:pt x="98452" y="170360"/>
                  </a:lnTo>
                  <a:cubicBezTo>
                    <a:pt x="64875" y="167248"/>
                    <a:pt x="38503" y="138940"/>
                    <a:pt x="38503" y="104579"/>
                  </a:cubicBezTo>
                  <a:cubicBezTo>
                    <a:pt x="38503" y="100780"/>
                    <a:pt x="38822" y="97079"/>
                    <a:pt x="39435" y="93452"/>
                  </a:cubicBezTo>
                  <a:lnTo>
                    <a:pt x="60292" y="99040"/>
                  </a:lnTo>
                  <a:cubicBezTo>
                    <a:pt x="60782" y="94898"/>
                    <a:pt x="61885" y="90928"/>
                    <a:pt x="63453" y="87202"/>
                  </a:cubicBezTo>
                  <a:lnTo>
                    <a:pt x="42621" y="81639"/>
                  </a:lnTo>
                  <a:cubicBezTo>
                    <a:pt x="51959" y="56468"/>
                    <a:pt x="76198" y="38503"/>
                    <a:pt x="104579" y="38503"/>
                  </a:cubicBezTo>
                  <a:close/>
                  <a:moveTo>
                    <a:pt x="104579" y="0"/>
                  </a:moveTo>
                  <a:cubicBezTo>
                    <a:pt x="46910" y="0"/>
                    <a:pt x="0" y="46910"/>
                    <a:pt x="0" y="104579"/>
                  </a:cubicBezTo>
                  <a:cubicBezTo>
                    <a:pt x="0" y="162224"/>
                    <a:pt x="46910" y="209133"/>
                    <a:pt x="104579" y="209133"/>
                  </a:cubicBezTo>
                  <a:cubicBezTo>
                    <a:pt x="162224" y="209133"/>
                    <a:pt x="209133" y="162224"/>
                    <a:pt x="209133" y="104579"/>
                  </a:cubicBezTo>
                  <a:cubicBezTo>
                    <a:pt x="209133" y="46910"/>
                    <a:pt x="162224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5" name="Google Shape;1685;p58"/>
          <p:cNvGrpSpPr/>
          <p:nvPr/>
        </p:nvGrpSpPr>
        <p:grpSpPr>
          <a:xfrm>
            <a:off x="319126" y="787913"/>
            <a:ext cx="8272599" cy="4038288"/>
            <a:chOff x="319126" y="787913"/>
            <a:chExt cx="8272599" cy="4038288"/>
          </a:xfrm>
        </p:grpSpPr>
        <p:sp>
          <p:nvSpPr>
            <p:cNvPr id="1686" name="Google Shape;1686;p58"/>
            <p:cNvSpPr/>
            <p:nvPr/>
          </p:nvSpPr>
          <p:spPr>
            <a:xfrm flipH="1" rot="10800000">
              <a:off x="8450425" y="33689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390950" y="2469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6824100" y="787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3339675" y="1476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2274125" y="46366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1" name="Google Shape;1691;p58"/>
            <p:cNvGrpSpPr/>
            <p:nvPr/>
          </p:nvGrpSpPr>
          <p:grpSpPr>
            <a:xfrm rot="-7546048">
              <a:off x="545984" y="3118581"/>
              <a:ext cx="161701" cy="641985"/>
              <a:chOff x="7004550" y="3676293"/>
              <a:chExt cx="161700" cy="641982"/>
            </a:xfrm>
          </p:grpSpPr>
          <p:sp>
            <p:nvSpPr>
              <p:cNvPr id="1692" name="Google Shape;1692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6" name="Google Shape;1696;p58"/>
            <p:cNvGrpSpPr/>
            <p:nvPr/>
          </p:nvGrpSpPr>
          <p:grpSpPr>
            <a:xfrm>
              <a:off x="5201282" y="4068326"/>
              <a:ext cx="545147" cy="506901"/>
              <a:chOff x="4818730" y="3307263"/>
              <a:chExt cx="1827512" cy="1699300"/>
            </a:xfrm>
          </p:grpSpPr>
          <p:sp>
            <p:nvSpPr>
              <p:cNvPr id="1697" name="Google Shape;1697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59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1.</a:t>
            </a:r>
            <a:r>
              <a:rPr lang="en"/>
              <a:t>Concept</a:t>
            </a:r>
            <a:endParaRPr/>
          </a:p>
        </p:txBody>
      </p:sp>
      <p:sp>
        <p:nvSpPr>
          <p:cNvPr id="1727" name="Google Shape;1727;p59"/>
          <p:cNvSpPr txBox="1"/>
          <p:nvPr>
            <p:ph idx="1" type="subTitle"/>
          </p:nvPr>
        </p:nvSpPr>
        <p:spPr>
          <a:xfrm>
            <a:off x="631625" y="2711675"/>
            <a:ext cx="4051200" cy="17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Initial idea and brainstorming by directors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Defining the game’s theme, genre and core mechanics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Create a clear vision of what the product will look like and how players will interact with it.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728" name="Google Shape;1728;p59"/>
          <p:cNvGrpSpPr/>
          <p:nvPr/>
        </p:nvGrpSpPr>
        <p:grpSpPr>
          <a:xfrm>
            <a:off x="217819" y="538043"/>
            <a:ext cx="8166042" cy="4661368"/>
            <a:chOff x="717432" y="538026"/>
            <a:chExt cx="7666205" cy="4186231"/>
          </a:xfrm>
        </p:grpSpPr>
        <p:grpSp>
          <p:nvGrpSpPr>
            <p:cNvPr id="1729" name="Google Shape;1729;p59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30" name="Google Shape;1730;p5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5" name="Google Shape;1755;p59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756" name="Google Shape;1756;p5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0" name="Google Shape;1760;p59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6" name="Google Shape;17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675" y="1413401"/>
            <a:ext cx="3679325" cy="28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0"/>
          <p:cNvSpPr txBox="1"/>
          <p:nvPr>
            <p:ph type="title"/>
          </p:nvPr>
        </p:nvSpPr>
        <p:spPr>
          <a:xfrm>
            <a:off x="631625" y="1648165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2</a:t>
            </a:r>
            <a:r>
              <a:rPr lang="en" sz="2800">
                <a:solidFill>
                  <a:schemeClr val="accent6"/>
                </a:solidFill>
              </a:rPr>
              <a:t>.</a:t>
            </a:r>
            <a:r>
              <a:rPr lang="en"/>
              <a:t>Design</a:t>
            </a:r>
            <a:endParaRPr/>
          </a:p>
        </p:txBody>
      </p:sp>
      <p:sp>
        <p:nvSpPr>
          <p:cNvPr id="1772" name="Google Shape;1772;p60"/>
          <p:cNvSpPr txBox="1"/>
          <p:nvPr>
            <p:ph idx="1" type="subTitle"/>
          </p:nvPr>
        </p:nvSpPr>
        <p:spPr>
          <a:xfrm>
            <a:off x="631625" y="2199575"/>
            <a:ext cx="4051200" cy="22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Designers begin planning out all aspects of the game in detail.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Initial concepts and designs for levels, characters and gameplay.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Story elements, UI and game progression are defined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Technical deliberate on the tech and platform. 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Cost &amp; Time is estimated.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773" name="Google Shape;1773;p60"/>
          <p:cNvGrpSpPr/>
          <p:nvPr/>
        </p:nvGrpSpPr>
        <p:grpSpPr>
          <a:xfrm>
            <a:off x="717432" y="538026"/>
            <a:ext cx="7666205" cy="4186231"/>
            <a:chOff x="717432" y="538026"/>
            <a:chExt cx="7666205" cy="4186231"/>
          </a:xfrm>
        </p:grpSpPr>
        <p:grpSp>
          <p:nvGrpSpPr>
            <p:cNvPr id="1774" name="Google Shape;1774;p60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75" name="Google Shape;1775;p6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6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6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6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6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6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6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6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6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6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6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6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6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6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6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6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6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6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6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6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6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6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6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6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6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0" name="Google Shape;1800;p60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801" name="Google Shape;1801;p6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6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6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6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5" name="Google Shape;1805;p60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1" name="Google Shape;1811;p60"/>
          <p:cNvPicPr preferRelativeResize="0"/>
          <p:nvPr/>
        </p:nvPicPr>
        <p:blipFill rotWithShape="1">
          <a:blip r:embed="rId3">
            <a:alphaModFix/>
          </a:blip>
          <a:srcRect b="1456" l="0" r="0" t="1465"/>
          <a:stretch/>
        </p:blipFill>
        <p:spPr>
          <a:xfrm>
            <a:off x="4728725" y="1757900"/>
            <a:ext cx="4135498" cy="22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1"/>
          <p:cNvSpPr txBox="1"/>
          <p:nvPr>
            <p:ph type="title"/>
          </p:nvPr>
        </p:nvSpPr>
        <p:spPr>
          <a:xfrm>
            <a:off x="631625" y="1648165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3</a:t>
            </a:r>
            <a:r>
              <a:rPr lang="en" sz="2800">
                <a:solidFill>
                  <a:schemeClr val="accent6"/>
                </a:solidFill>
              </a:rPr>
              <a:t>.</a:t>
            </a:r>
            <a:r>
              <a:rPr lang="en"/>
              <a:t>Development</a:t>
            </a:r>
            <a:endParaRPr/>
          </a:p>
        </p:txBody>
      </p:sp>
      <p:sp>
        <p:nvSpPr>
          <p:cNvPr id="1817" name="Google Shape;1817;p61"/>
          <p:cNvSpPr txBox="1"/>
          <p:nvPr>
            <p:ph idx="1" type="subTitle"/>
          </p:nvPr>
        </p:nvSpPr>
        <p:spPr>
          <a:xfrm>
            <a:off x="631625" y="2199575"/>
            <a:ext cx="4051200" cy="22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Most of the team is now working on the project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Programmers are adding functionality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Artists are creating visual assets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Sound engineers compuse music and sound effects.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818" name="Google Shape;1818;p61"/>
          <p:cNvGrpSpPr/>
          <p:nvPr/>
        </p:nvGrpSpPr>
        <p:grpSpPr>
          <a:xfrm>
            <a:off x="717432" y="538026"/>
            <a:ext cx="7666205" cy="4186231"/>
            <a:chOff x="717432" y="538026"/>
            <a:chExt cx="7666205" cy="4186231"/>
          </a:xfrm>
        </p:grpSpPr>
        <p:grpSp>
          <p:nvGrpSpPr>
            <p:cNvPr id="1819" name="Google Shape;1819;p61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820" name="Google Shape;1820;p6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6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6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6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6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6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6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6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6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6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6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6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6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6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6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6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6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6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6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6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6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6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6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6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6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61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846" name="Google Shape;1846;p6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6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6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6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0" name="Google Shape;1850;p61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1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1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1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1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1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6" name="Google Shape;18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150" y="1756775"/>
            <a:ext cx="3805800" cy="198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62"/>
          <p:cNvSpPr txBox="1"/>
          <p:nvPr>
            <p:ph type="title"/>
          </p:nvPr>
        </p:nvSpPr>
        <p:spPr>
          <a:xfrm>
            <a:off x="631625" y="1648165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4</a:t>
            </a:r>
            <a:r>
              <a:rPr lang="en" sz="2800">
                <a:solidFill>
                  <a:schemeClr val="accent6"/>
                </a:solidFill>
              </a:rPr>
              <a:t>.</a:t>
            </a:r>
            <a:r>
              <a:rPr lang="en"/>
              <a:t>Playtesting</a:t>
            </a:r>
            <a:endParaRPr/>
          </a:p>
        </p:txBody>
      </p:sp>
      <p:sp>
        <p:nvSpPr>
          <p:cNvPr id="1862" name="Google Shape;1862;p62"/>
          <p:cNvSpPr txBox="1"/>
          <p:nvPr>
            <p:ph idx="1" type="subTitle"/>
          </p:nvPr>
        </p:nvSpPr>
        <p:spPr>
          <a:xfrm>
            <a:off x="631625" y="2199575"/>
            <a:ext cx="4051200" cy="22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Quality assurance testers play through the game to identify bugs, glitches, and gameplay issues.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Feedback from testers helps developers refine the game and improve the player experience.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863" name="Google Shape;1863;p62"/>
          <p:cNvGrpSpPr/>
          <p:nvPr/>
        </p:nvGrpSpPr>
        <p:grpSpPr>
          <a:xfrm>
            <a:off x="717432" y="538026"/>
            <a:ext cx="7666205" cy="4186231"/>
            <a:chOff x="717432" y="538026"/>
            <a:chExt cx="7666205" cy="4186231"/>
          </a:xfrm>
        </p:grpSpPr>
        <p:grpSp>
          <p:nvGrpSpPr>
            <p:cNvPr id="1864" name="Google Shape;1864;p62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865" name="Google Shape;1865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0" name="Google Shape;1890;p62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891" name="Google Shape;1891;p6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6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6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6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5" name="Google Shape;1895;p62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2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2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1" name="Google Shape;1901;p62"/>
          <p:cNvPicPr preferRelativeResize="0"/>
          <p:nvPr/>
        </p:nvPicPr>
        <p:blipFill rotWithShape="1">
          <a:blip r:embed="rId3">
            <a:alphaModFix/>
          </a:blip>
          <a:srcRect b="11029" l="0" r="0" t="11021"/>
          <a:stretch/>
        </p:blipFill>
        <p:spPr>
          <a:xfrm>
            <a:off x="4831475" y="1802675"/>
            <a:ext cx="3805800" cy="198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3"/>
          <p:cNvSpPr txBox="1"/>
          <p:nvPr>
            <p:ph type="title"/>
          </p:nvPr>
        </p:nvSpPr>
        <p:spPr>
          <a:xfrm>
            <a:off x="631625" y="1648165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5</a:t>
            </a:r>
            <a:r>
              <a:rPr lang="en" sz="2800">
                <a:solidFill>
                  <a:schemeClr val="accent6"/>
                </a:solidFill>
              </a:rPr>
              <a:t>.</a:t>
            </a:r>
            <a:r>
              <a:rPr lang="en"/>
              <a:t>Polish &amp; Release</a:t>
            </a:r>
            <a:endParaRPr/>
          </a:p>
        </p:txBody>
      </p:sp>
      <p:sp>
        <p:nvSpPr>
          <p:cNvPr id="1907" name="Google Shape;1907;p63"/>
          <p:cNvSpPr txBox="1"/>
          <p:nvPr>
            <p:ph idx="1" type="subTitle"/>
          </p:nvPr>
        </p:nvSpPr>
        <p:spPr>
          <a:xfrm>
            <a:off x="631625" y="2199575"/>
            <a:ext cx="4051200" cy="22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Developers address any issues identified during testing, optimizing performance and gameplay.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Visuals, animations, and audio are fine-tuned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Marketing &amp; Distribution in full swing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908" name="Google Shape;1908;p63"/>
          <p:cNvGrpSpPr/>
          <p:nvPr/>
        </p:nvGrpSpPr>
        <p:grpSpPr>
          <a:xfrm>
            <a:off x="1966644" y="462712"/>
            <a:ext cx="8014251" cy="4571782"/>
            <a:chOff x="717432" y="538026"/>
            <a:chExt cx="7666205" cy="4186231"/>
          </a:xfrm>
        </p:grpSpPr>
        <p:grpSp>
          <p:nvGrpSpPr>
            <p:cNvPr id="1909" name="Google Shape;1909;p6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910" name="Google Shape;1910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5" name="Google Shape;1935;p63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936" name="Google Shape;1936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0" name="Google Shape;1940;p63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6" name="Google Shape;19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375" y="1112950"/>
            <a:ext cx="3652974" cy="36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 txBox="1"/>
          <p:nvPr>
            <p:ph type="title"/>
          </p:nvPr>
        </p:nvSpPr>
        <p:spPr>
          <a:xfrm flipH="1">
            <a:off x="4612825" y="3575375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cxnSp>
        <p:nvCxnSpPr>
          <p:cNvPr id="686" name="Google Shape;686;p46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46"/>
          <p:cNvSpPr/>
          <p:nvPr/>
        </p:nvSpPr>
        <p:spPr>
          <a:xfrm flipH="1" rot="10800000">
            <a:off x="4471450" y="40982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46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689" name="Google Shape;689;p46"/>
            <p:cNvSpPr/>
            <p:nvPr/>
          </p:nvSpPr>
          <p:spPr>
            <a:xfrm flipH="1" rot="10800000">
              <a:off x="982775" y="4323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46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694" name="Google Shape;694;p4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46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699" name="Google Shape;699;p4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4" name="Google Shape;724;p46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5" name="Google Shape;7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75" y="467250"/>
            <a:ext cx="4089255" cy="40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64"/>
          <p:cNvSpPr txBox="1"/>
          <p:nvPr>
            <p:ph type="title"/>
          </p:nvPr>
        </p:nvSpPr>
        <p:spPr>
          <a:xfrm>
            <a:off x="553350" y="22960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6</a:t>
            </a:r>
            <a:r>
              <a:rPr lang="en" sz="2800">
                <a:solidFill>
                  <a:schemeClr val="accent6"/>
                </a:solidFill>
              </a:rPr>
              <a:t>.</a:t>
            </a:r>
            <a:r>
              <a:rPr lang="en"/>
              <a:t>Post Release</a:t>
            </a:r>
            <a:endParaRPr/>
          </a:p>
        </p:txBody>
      </p:sp>
      <p:sp>
        <p:nvSpPr>
          <p:cNvPr id="1952" name="Google Shape;1952;p64"/>
          <p:cNvSpPr txBox="1"/>
          <p:nvPr>
            <p:ph idx="1" type="subTitle"/>
          </p:nvPr>
        </p:nvSpPr>
        <p:spPr>
          <a:xfrm>
            <a:off x="585550" y="2199575"/>
            <a:ext cx="4097400" cy="22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patches, updates, and downloadable content (DLC)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Player feedback</a:t>
            </a:r>
            <a:endParaRPr/>
          </a:p>
        </p:txBody>
      </p:sp>
      <p:grpSp>
        <p:nvGrpSpPr>
          <p:cNvPr id="1953" name="Google Shape;1953;p64"/>
          <p:cNvGrpSpPr/>
          <p:nvPr/>
        </p:nvGrpSpPr>
        <p:grpSpPr>
          <a:xfrm>
            <a:off x="717432" y="538026"/>
            <a:ext cx="7666205" cy="4186231"/>
            <a:chOff x="717432" y="538026"/>
            <a:chExt cx="7666205" cy="4186231"/>
          </a:xfrm>
        </p:grpSpPr>
        <p:grpSp>
          <p:nvGrpSpPr>
            <p:cNvPr id="1954" name="Google Shape;1954;p64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955" name="Google Shape;1955;p6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6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6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6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6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6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6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6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6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6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6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6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6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6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6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6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0" name="Google Shape;1980;p64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981" name="Google Shape;1981;p6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6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6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5" name="Google Shape;1985;p64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4"/>
            <p:cNvSpPr/>
            <p:nvPr/>
          </p:nvSpPr>
          <p:spPr>
            <a:xfrm flipH="1" rot="10800000">
              <a:off x="1883750" y="14328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4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4"/>
            <p:cNvSpPr/>
            <p:nvPr/>
          </p:nvSpPr>
          <p:spPr>
            <a:xfrm>
              <a:off x="3485075" y="20638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4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4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1" name="Google Shape;19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150" y="1361675"/>
            <a:ext cx="4626901" cy="25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65"/>
          <p:cNvSpPr txBox="1"/>
          <p:nvPr>
            <p:ph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97" name="Google Shape;1997;p65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1998" name="Google Shape;1998;p65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999" name="Google Shape;1999;p65"/>
          <p:cNvGrpSpPr/>
          <p:nvPr/>
        </p:nvGrpSpPr>
        <p:grpSpPr>
          <a:xfrm>
            <a:off x="481106" y="704566"/>
            <a:ext cx="2628806" cy="2171047"/>
            <a:chOff x="490650" y="876049"/>
            <a:chExt cx="2400078" cy="1982149"/>
          </a:xfrm>
        </p:grpSpPr>
        <p:sp>
          <p:nvSpPr>
            <p:cNvPr id="2000" name="Google Shape;2000;p65"/>
            <p:cNvSpPr/>
            <p:nvPr/>
          </p:nvSpPr>
          <p:spPr>
            <a:xfrm>
              <a:off x="490650" y="2417175"/>
              <a:ext cx="2400078" cy="441023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5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rect b="b" l="l" r="r" t="t"/>
              <a:pathLst>
                <a:path extrusionOk="0" h="71707" w="84744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5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rect b="b" l="l" r="r" t="t"/>
              <a:pathLst>
                <a:path extrusionOk="0" h="42526" w="68817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5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rect b="b" l="l" r="r" t="t"/>
              <a:pathLst>
                <a:path extrusionOk="0" h="23149" w="65443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5"/>
            <p:cNvSpPr/>
            <p:nvPr/>
          </p:nvSpPr>
          <p:spPr>
            <a:xfrm flipH="1">
              <a:off x="714211" y="942012"/>
              <a:ext cx="944379" cy="221672"/>
            </a:xfrm>
            <a:custGeom>
              <a:rect b="b" l="l" r="r" t="t"/>
              <a:pathLst>
                <a:path extrusionOk="0" h="8411" w="35833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5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rect b="b" l="l" r="r" t="t"/>
              <a:pathLst>
                <a:path extrusionOk="0" h="9114" w="38542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6" name="Google Shape;2006;p65"/>
          <p:cNvGrpSpPr/>
          <p:nvPr/>
        </p:nvGrpSpPr>
        <p:grpSpPr>
          <a:xfrm>
            <a:off x="6872350" y="2156345"/>
            <a:ext cx="1376237" cy="2576197"/>
            <a:chOff x="6586600" y="2122595"/>
            <a:chExt cx="1376237" cy="2576197"/>
          </a:xfrm>
        </p:grpSpPr>
        <p:sp>
          <p:nvSpPr>
            <p:cNvPr id="2007" name="Google Shape;2007;p65"/>
            <p:cNvSpPr/>
            <p:nvPr/>
          </p:nvSpPr>
          <p:spPr>
            <a:xfrm>
              <a:off x="6586600" y="4263675"/>
              <a:ext cx="1376237" cy="435118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7408796" y="4375064"/>
              <a:ext cx="29761" cy="6634"/>
            </a:xfrm>
            <a:custGeom>
              <a:rect b="b" l="l" r="r" t="t"/>
              <a:pathLst>
                <a:path extrusionOk="0" h="183" w="821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6770300" y="2122595"/>
              <a:ext cx="923360" cy="2473084"/>
            </a:xfrm>
            <a:custGeom>
              <a:rect b="b" l="l" r="r" t="t"/>
              <a:pathLst>
                <a:path extrusionOk="0" h="68223" w="25472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6857342" y="2157144"/>
              <a:ext cx="733881" cy="744031"/>
            </a:xfrm>
            <a:custGeom>
              <a:rect b="b" l="l" r="r" t="t"/>
              <a:pathLst>
                <a:path extrusionOk="0" h="20525" w="20245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7317930" y="3200834"/>
              <a:ext cx="282134" cy="780136"/>
            </a:xfrm>
            <a:custGeom>
              <a:rect b="b" l="l" r="r" t="t"/>
              <a:pathLst>
                <a:path extrusionOk="0" h="21521" w="7783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6927853" y="2773265"/>
              <a:ext cx="182954" cy="69455"/>
            </a:xfrm>
            <a:custGeom>
              <a:rect b="b" l="l" r="r" t="t"/>
              <a:pathLst>
                <a:path extrusionOk="0" h="1916" w="5047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3" name="Google Shape;2013;p65"/>
          <p:cNvSpPr/>
          <p:nvPr/>
        </p:nvSpPr>
        <p:spPr>
          <a:xfrm flipH="1" rot="-8244749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4" name="Google Shape;2014;p65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5" name="Google Shape;2015;p65"/>
          <p:cNvSpPr/>
          <p:nvPr/>
        </p:nvSpPr>
        <p:spPr>
          <a:xfrm flipH="1" rot="10800000">
            <a:off x="24902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65"/>
          <p:cNvSpPr/>
          <p:nvPr/>
        </p:nvSpPr>
        <p:spPr>
          <a:xfrm flipH="1" rot="10800000">
            <a:off x="64787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7" name="Google Shape;2017;p65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2018" name="Google Shape;2018;p65"/>
            <p:cNvSpPr/>
            <p:nvPr/>
          </p:nvSpPr>
          <p:spPr>
            <a:xfrm flipH="1" rot="10800000">
              <a:off x="2890725" y="1066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3" name="Google Shape;2023;p65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2024" name="Google Shape;2024;p6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6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6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8" name="Google Shape;2028;p65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2029" name="Google Shape;2029;p6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6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6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6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6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6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6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6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6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6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6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6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6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6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6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6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6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6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6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6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6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4" name="Google Shape;2054;p65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66"/>
          <p:cNvSpPr txBox="1"/>
          <p:nvPr>
            <p:ph type="title"/>
          </p:nvPr>
        </p:nvSpPr>
        <p:spPr>
          <a:xfrm>
            <a:off x="3823775" y="2160275"/>
            <a:ext cx="40512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2060" name="Google Shape;2060;p66"/>
          <p:cNvSpPr txBox="1"/>
          <p:nvPr>
            <p:ph idx="1" type="subTitle"/>
          </p:nvPr>
        </p:nvSpPr>
        <p:spPr>
          <a:xfrm>
            <a:off x="4365425" y="2711675"/>
            <a:ext cx="40512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shaping the visuals, mechanics and rules of a game all in an effort to make the most engaging experience</a:t>
            </a:r>
            <a:endParaRPr/>
          </a:p>
        </p:txBody>
      </p:sp>
      <p:pic>
        <p:nvPicPr>
          <p:cNvPr id="2061" name="Google Shape;2061;p66"/>
          <p:cNvPicPr preferRelativeResize="0"/>
          <p:nvPr/>
        </p:nvPicPr>
        <p:blipFill rotWithShape="1">
          <a:blip r:embed="rId3">
            <a:alphaModFix amt="84000"/>
          </a:blip>
          <a:srcRect b="0" l="25000" r="25000" t="0"/>
          <a:stretch/>
        </p:blipFill>
        <p:spPr>
          <a:xfrm>
            <a:off x="591350" y="733200"/>
            <a:ext cx="3677100" cy="3677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2" name="Google Shape;2062;p66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3" name="Google Shape;2063;p66"/>
          <p:cNvGrpSpPr/>
          <p:nvPr/>
        </p:nvGrpSpPr>
        <p:grpSpPr>
          <a:xfrm>
            <a:off x="899475" y="609500"/>
            <a:ext cx="7531304" cy="3927965"/>
            <a:chOff x="899475" y="609500"/>
            <a:chExt cx="7531304" cy="3927965"/>
          </a:xfrm>
        </p:grpSpPr>
        <p:sp>
          <p:nvSpPr>
            <p:cNvPr id="2064" name="Google Shape;2064;p66"/>
            <p:cNvSpPr/>
            <p:nvPr/>
          </p:nvSpPr>
          <p:spPr>
            <a:xfrm flipH="1" rot="10800000">
              <a:off x="4610825" y="13106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6"/>
            <p:cNvSpPr/>
            <p:nvPr/>
          </p:nvSpPr>
          <p:spPr>
            <a:xfrm>
              <a:off x="6241650" y="41321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6"/>
            <p:cNvSpPr/>
            <p:nvPr/>
          </p:nvSpPr>
          <p:spPr>
            <a:xfrm>
              <a:off x="5569800" y="19722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6"/>
            <p:cNvSpPr/>
            <p:nvPr/>
          </p:nvSpPr>
          <p:spPr>
            <a:xfrm>
              <a:off x="899475" y="6095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6"/>
            <p:cNvSpPr/>
            <p:nvPr/>
          </p:nvSpPr>
          <p:spPr>
            <a:xfrm>
              <a:off x="7662225" y="13741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9" name="Google Shape;2069;p66"/>
            <p:cNvGrpSpPr/>
            <p:nvPr/>
          </p:nvGrpSpPr>
          <p:grpSpPr>
            <a:xfrm>
              <a:off x="7885632" y="4030564"/>
              <a:ext cx="545147" cy="506901"/>
              <a:chOff x="4818730" y="3307263"/>
              <a:chExt cx="1827512" cy="1699300"/>
            </a:xfrm>
          </p:grpSpPr>
          <p:sp>
            <p:nvSpPr>
              <p:cNvPr id="2070" name="Google Shape;2070;p6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6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6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6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6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6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6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6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6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6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6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6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6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6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6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6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6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6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6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6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6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6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6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6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5" name="Google Shape;2095;p66"/>
            <p:cNvGrpSpPr/>
            <p:nvPr/>
          </p:nvGrpSpPr>
          <p:grpSpPr>
            <a:xfrm rot="-7546048">
              <a:off x="6907072" y="650731"/>
              <a:ext cx="161701" cy="641985"/>
              <a:chOff x="7004550" y="3676293"/>
              <a:chExt cx="161700" cy="641982"/>
            </a:xfrm>
          </p:grpSpPr>
          <p:sp>
            <p:nvSpPr>
              <p:cNvPr id="2096" name="Google Shape;2096;p6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6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6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6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0" name="Google Shape;2100;p66"/>
            <p:cNvSpPr/>
            <p:nvPr/>
          </p:nvSpPr>
          <p:spPr>
            <a:xfrm>
              <a:off x="4268450" y="43276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67"/>
          <p:cNvPicPr preferRelativeResize="0"/>
          <p:nvPr/>
        </p:nvPicPr>
        <p:blipFill rotWithShape="1">
          <a:blip r:embed="rId3">
            <a:alphaModFix amt="74000"/>
          </a:blip>
          <a:srcRect b="3553" l="0" r="0" t="14378"/>
          <a:stretch/>
        </p:blipFill>
        <p:spPr>
          <a:xfrm>
            <a:off x="4585325" y="-56750"/>
            <a:ext cx="4625649" cy="52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67"/>
          <p:cNvSpPr txBox="1"/>
          <p:nvPr>
            <p:ph type="title"/>
          </p:nvPr>
        </p:nvSpPr>
        <p:spPr>
          <a:xfrm>
            <a:off x="713225" y="1188925"/>
            <a:ext cx="33804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2107" name="Google Shape;2107;p67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 player interact with the world.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 player move, explore, solve challenges and make decisions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a sense of agency and accomplishment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can be managed to increase engagement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8" name="Google Shape;2108;p67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67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0" name="Google Shape;2110;p67"/>
          <p:cNvGrpSpPr/>
          <p:nvPr/>
        </p:nvGrpSpPr>
        <p:grpSpPr>
          <a:xfrm>
            <a:off x="620734" y="415834"/>
            <a:ext cx="8523261" cy="4395702"/>
            <a:chOff x="319225" y="480363"/>
            <a:chExt cx="7961200" cy="4185188"/>
          </a:xfrm>
        </p:grpSpPr>
        <p:sp>
          <p:nvSpPr>
            <p:cNvPr id="2111" name="Google Shape;2111;p67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7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7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7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7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6" name="Google Shape;2116;p67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2117" name="Google Shape;2117;p6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6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6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6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6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6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6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6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6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6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6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6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6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6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6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6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6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6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6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6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6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6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6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2" name="Google Shape;2142;p67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2143" name="Google Shape;2143;p6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6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6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6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7" name="Google Shape;2147;p67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Google Shape;2152;p68"/>
          <p:cNvPicPr preferRelativeResize="0"/>
          <p:nvPr/>
        </p:nvPicPr>
        <p:blipFill rotWithShape="1">
          <a:blip r:embed="rId3">
            <a:alphaModFix amt="81000"/>
          </a:blip>
          <a:srcRect b="1419" l="26060" r="26060" t="-1420"/>
          <a:stretch/>
        </p:blipFill>
        <p:spPr>
          <a:xfrm>
            <a:off x="4567625" y="-106201"/>
            <a:ext cx="4558674" cy="53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68"/>
          <p:cNvSpPr txBox="1"/>
          <p:nvPr>
            <p:ph type="title"/>
          </p:nvPr>
        </p:nvSpPr>
        <p:spPr>
          <a:xfrm>
            <a:off x="713225" y="1188925"/>
            <a:ext cx="33804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2154" name="Google Shape;2154;p68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Encompass the rules, systems and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present challenges as well as the opportunities for the player to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Thoughtfully designed mechanics keep players engaged as they seek to master them and strategise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5" name="Google Shape;2155;p68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68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7" name="Google Shape;2157;p68"/>
          <p:cNvGrpSpPr/>
          <p:nvPr/>
        </p:nvGrpSpPr>
        <p:grpSpPr>
          <a:xfrm>
            <a:off x="319225" y="480363"/>
            <a:ext cx="7961200" cy="4185188"/>
            <a:chOff x="319225" y="480363"/>
            <a:chExt cx="7961200" cy="4185188"/>
          </a:xfrm>
        </p:grpSpPr>
        <p:sp>
          <p:nvSpPr>
            <p:cNvPr id="2158" name="Google Shape;2158;p68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8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8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8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8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3" name="Google Shape;2163;p68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2164" name="Google Shape;2164;p6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6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6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6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6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6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6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9" name="Google Shape;2189;p68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2190" name="Google Shape;2190;p6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4" name="Google Shape;2194;p68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69"/>
          <p:cNvPicPr preferRelativeResize="0"/>
          <p:nvPr/>
        </p:nvPicPr>
        <p:blipFill rotWithShape="1">
          <a:blip r:embed="rId3">
            <a:alphaModFix amt="76000"/>
          </a:blip>
          <a:srcRect b="0" l="21720" r="33262" t="7978"/>
          <a:stretch/>
        </p:blipFill>
        <p:spPr>
          <a:xfrm>
            <a:off x="4567625" y="-32800"/>
            <a:ext cx="4738725" cy="54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69"/>
          <p:cNvSpPr txBox="1"/>
          <p:nvPr>
            <p:ph type="title"/>
          </p:nvPr>
        </p:nvSpPr>
        <p:spPr>
          <a:xfrm>
            <a:off x="713225" y="1188925"/>
            <a:ext cx="33804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2201" name="Google Shape;2201;p69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Provides emotional depth and motivation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Enhances the setting &amp; atmosphere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Creates a sense of immersion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Allows for meaningful decisions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02" name="Google Shape;2202;p69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69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4" name="Google Shape;2204;p69"/>
          <p:cNvGrpSpPr/>
          <p:nvPr/>
        </p:nvGrpSpPr>
        <p:grpSpPr>
          <a:xfrm>
            <a:off x="319225" y="480363"/>
            <a:ext cx="7961200" cy="4185188"/>
            <a:chOff x="319225" y="480363"/>
            <a:chExt cx="7961200" cy="4185188"/>
          </a:xfrm>
        </p:grpSpPr>
        <p:sp>
          <p:nvSpPr>
            <p:cNvPr id="2205" name="Google Shape;2205;p69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0" name="Google Shape;2210;p69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2211" name="Google Shape;2211;p6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6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6" name="Google Shape;2236;p69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2237" name="Google Shape;2237;p6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41" name="Google Shape;2241;p69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6" name="Google Shape;2246;p70"/>
          <p:cNvPicPr preferRelativeResize="0"/>
          <p:nvPr/>
        </p:nvPicPr>
        <p:blipFill rotWithShape="1">
          <a:blip r:embed="rId3">
            <a:alphaModFix amt="69000"/>
          </a:blip>
          <a:srcRect b="0" l="29838" r="13937" t="0"/>
          <a:stretch/>
        </p:blipFill>
        <p:spPr>
          <a:xfrm>
            <a:off x="4585324" y="-63275"/>
            <a:ext cx="5204250" cy="52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70"/>
          <p:cNvSpPr txBox="1"/>
          <p:nvPr>
            <p:ph type="title"/>
          </p:nvPr>
        </p:nvSpPr>
        <p:spPr>
          <a:xfrm>
            <a:off x="713225" y="1188925"/>
            <a:ext cx="33804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Graphics</a:t>
            </a:r>
            <a:endParaRPr/>
          </a:p>
        </p:txBody>
      </p:sp>
      <p:sp>
        <p:nvSpPr>
          <p:cNvPr id="2248" name="Google Shape;2248;p70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Anything that is visible on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Artistic choices give the game an identity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consistency helps with immersion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Visuals have to be balanced with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49" name="Google Shape;2249;p70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70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1" name="Google Shape;2251;p70"/>
          <p:cNvGrpSpPr/>
          <p:nvPr/>
        </p:nvGrpSpPr>
        <p:grpSpPr>
          <a:xfrm>
            <a:off x="319225" y="480363"/>
            <a:ext cx="7961200" cy="4185188"/>
            <a:chOff x="319225" y="480363"/>
            <a:chExt cx="7961200" cy="4185188"/>
          </a:xfrm>
        </p:grpSpPr>
        <p:sp>
          <p:nvSpPr>
            <p:cNvPr id="2252" name="Google Shape;2252;p70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0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0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0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0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7" name="Google Shape;2257;p70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2258" name="Google Shape;2258;p7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7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7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7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7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7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7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7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7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7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7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7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7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7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7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7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7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7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7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7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7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7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7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7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3" name="Google Shape;2283;p70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2284" name="Google Shape;2284;p7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7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7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7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8" name="Google Shape;2288;p70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3" name="Google Shape;2293;p71"/>
          <p:cNvGrpSpPr/>
          <p:nvPr/>
        </p:nvGrpSpPr>
        <p:grpSpPr>
          <a:xfrm>
            <a:off x="713220" y="539501"/>
            <a:ext cx="7710898" cy="4271499"/>
            <a:chOff x="713220" y="539501"/>
            <a:chExt cx="7710898" cy="4271499"/>
          </a:xfrm>
        </p:grpSpPr>
        <p:sp>
          <p:nvSpPr>
            <p:cNvPr id="2294" name="Google Shape;2294;p71"/>
            <p:cNvSpPr/>
            <p:nvPr/>
          </p:nvSpPr>
          <p:spPr>
            <a:xfrm flipH="1" rot="10800000">
              <a:off x="7808700" y="43467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1"/>
            <p:cNvSpPr/>
            <p:nvPr/>
          </p:nvSpPr>
          <p:spPr>
            <a:xfrm>
              <a:off x="1136650" y="2763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1"/>
            <p:cNvSpPr/>
            <p:nvPr/>
          </p:nvSpPr>
          <p:spPr>
            <a:xfrm>
              <a:off x="7085125" y="181773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>
              <a:off x="2004700" y="1167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>
              <a:off x="4809925" y="46214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9" name="Google Shape;2299;p71"/>
            <p:cNvGrpSpPr/>
            <p:nvPr/>
          </p:nvGrpSpPr>
          <p:grpSpPr>
            <a:xfrm rot="-7546048">
              <a:off x="8035559" y="3039893"/>
              <a:ext cx="161701" cy="641985"/>
              <a:chOff x="7004550" y="3676293"/>
              <a:chExt cx="161700" cy="641982"/>
            </a:xfrm>
          </p:grpSpPr>
          <p:sp>
            <p:nvSpPr>
              <p:cNvPr id="2300" name="Google Shape;2300;p7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7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7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7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4" name="Google Shape;2304;p71"/>
            <p:cNvGrpSpPr/>
            <p:nvPr/>
          </p:nvGrpSpPr>
          <p:grpSpPr>
            <a:xfrm>
              <a:off x="713220" y="539501"/>
              <a:ext cx="545147" cy="506901"/>
              <a:chOff x="4818730" y="3307263"/>
              <a:chExt cx="1827512" cy="1699300"/>
            </a:xfrm>
          </p:grpSpPr>
          <p:sp>
            <p:nvSpPr>
              <p:cNvPr id="2305" name="Google Shape;2305;p7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7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7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7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7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7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7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7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7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7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7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7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7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7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7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7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7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7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7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7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7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7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7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7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7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&quot;!&quot; The iconic alert sound from the Metal Gear Solid series of video-games. &#10;Check out other Metal Gear Solid related videos in the Description below!&#10;&#10;© I acknowledge that KONAMI is the rightful owner of the sound used in this video. &#10;&#10;Related videos: &#10;&#10;&quot;Metal Gear Solid 2: Game Over&quot;&#10;http://www.youtube.com/watch?v=2VHoS_C5Quc&#10;&#10;&quot;Metal Gear Solid: Codec&quot;&#10;http://www.youtube.com/watch?v=fz-_q6xnqPA&amp;feature=channel&amp;list=UL&#10;&#10;&quot;Metal Gear Solid 4 Main Theme Song (Old Snake)&quot;&#10;http://www.youtube.com/watch?v=gtNeNDTErC8&amp;feature=channel&amp;list=UL" id="2330" name="Google Shape;2330;p71" title="Metal Gear Solid: Alert (!) メタルギアソリッド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600" y="765844"/>
            <a:ext cx="6229500" cy="350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5" name="Google Shape;2335;p72"/>
          <p:cNvGrpSpPr/>
          <p:nvPr/>
        </p:nvGrpSpPr>
        <p:grpSpPr>
          <a:xfrm>
            <a:off x="1463200" y="876913"/>
            <a:ext cx="6218718" cy="3788638"/>
            <a:chOff x="1463200" y="876913"/>
            <a:chExt cx="6218718" cy="3788638"/>
          </a:xfrm>
        </p:grpSpPr>
        <p:sp>
          <p:nvSpPr>
            <p:cNvPr id="2336" name="Google Shape;2336;p72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1" name="Google Shape;2341;p72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2342" name="Google Shape;2342;p7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7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7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7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6" name="Google Shape;2346;p72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2347" name="Google Shape;2347;p7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7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7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7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7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7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7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7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7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7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7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7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7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7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7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7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7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7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7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7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7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7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7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7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7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72" name="Google Shape;23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951" y="704976"/>
            <a:ext cx="5321425" cy="425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73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Project</a:t>
            </a:r>
            <a:endParaRPr/>
          </a:p>
        </p:txBody>
      </p:sp>
      <p:sp>
        <p:nvSpPr>
          <p:cNvPr id="2378" name="Google Shape;2378;p73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379" name="Google Shape;2379;p73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2380" name="Google Shape;2380;p73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3"/>
            <p:cNvSpPr/>
            <p:nvPr/>
          </p:nvSpPr>
          <p:spPr>
            <a:xfrm>
              <a:off x="754717" y="629731"/>
              <a:ext cx="575937" cy="1098996"/>
            </a:xfrm>
            <a:custGeom>
              <a:rect b="b" l="l" r="r" t="t"/>
              <a:pathLst>
                <a:path extrusionOk="0" h="48281" w="25302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3"/>
            <p:cNvSpPr/>
            <p:nvPr/>
          </p:nvSpPr>
          <p:spPr>
            <a:xfrm>
              <a:off x="895624" y="602437"/>
              <a:ext cx="616431" cy="1126812"/>
            </a:xfrm>
            <a:custGeom>
              <a:rect b="b" l="l" r="r" t="t"/>
              <a:pathLst>
                <a:path extrusionOk="0" h="49503" w="27081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3"/>
            <p:cNvSpPr/>
            <p:nvPr/>
          </p:nvSpPr>
          <p:spPr>
            <a:xfrm>
              <a:off x="1092302" y="613865"/>
              <a:ext cx="393928" cy="905287"/>
            </a:xfrm>
            <a:custGeom>
              <a:rect b="b" l="l" r="r" t="t"/>
              <a:pathLst>
                <a:path extrusionOk="0" h="39771" w="17306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3"/>
            <p:cNvSpPr/>
            <p:nvPr/>
          </p:nvSpPr>
          <p:spPr>
            <a:xfrm>
              <a:off x="1010102" y="666540"/>
              <a:ext cx="314100" cy="330898"/>
            </a:xfrm>
            <a:custGeom>
              <a:rect b="b" l="l" r="r" t="t"/>
              <a:pathLst>
                <a:path extrusionOk="0" h="14537" w="13799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3"/>
            <p:cNvSpPr/>
            <p:nvPr/>
          </p:nvSpPr>
          <p:spPr>
            <a:xfrm>
              <a:off x="1034755" y="691967"/>
              <a:ext cx="265388" cy="280024"/>
            </a:xfrm>
            <a:custGeom>
              <a:rect b="b" l="l" r="r" t="t"/>
              <a:pathLst>
                <a:path extrusionOk="0" h="12302" w="11659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3"/>
            <p:cNvSpPr/>
            <p:nvPr/>
          </p:nvSpPr>
          <p:spPr>
            <a:xfrm>
              <a:off x="1067057" y="726636"/>
              <a:ext cx="200196" cy="210462"/>
            </a:xfrm>
            <a:custGeom>
              <a:rect b="b" l="l" r="r" t="t"/>
              <a:pathLst>
                <a:path extrusionOk="0" h="9246" w="8795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3"/>
            <p:cNvSpPr/>
            <p:nvPr/>
          </p:nvSpPr>
          <p:spPr>
            <a:xfrm>
              <a:off x="1143952" y="1042345"/>
              <a:ext cx="251890" cy="264819"/>
            </a:xfrm>
            <a:custGeom>
              <a:rect b="b" l="l" r="r" t="t"/>
              <a:pathLst>
                <a:path extrusionOk="0" h="11634" w="11066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3"/>
            <p:cNvSpPr/>
            <p:nvPr/>
          </p:nvSpPr>
          <p:spPr>
            <a:xfrm>
              <a:off x="1163916" y="1062605"/>
              <a:ext cx="212556" cy="224507"/>
            </a:xfrm>
            <a:custGeom>
              <a:rect b="b" l="l" r="r" t="t"/>
              <a:pathLst>
                <a:path extrusionOk="0" h="9863" w="9338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3"/>
            <p:cNvSpPr/>
            <p:nvPr/>
          </p:nvSpPr>
          <p:spPr>
            <a:xfrm>
              <a:off x="1189753" y="1090718"/>
              <a:ext cx="160294" cy="168625"/>
            </a:xfrm>
            <a:custGeom>
              <a:rect b="b" l="l" r="r" t="t"/>
              <a:pathLst>
                <a:path extrusionOk="0" h="7408" w="7042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3"/>
            <p:cNvSpPr/>
            <p:nvPr/>
          </p:nvSpPr>
          <p:spPr>
            <a:xfrm>
              <a:off x="1293077" y="1382958"/>
              <a:ext cx="142675" cy="162638"/>
            </a:xfrm>
            <a:custGeom>
              <a:rect b="b" l="l" r="r" t="t"/>
              <a:pathLst>
                <a:path extrusionOk="0" fill="none" h="7145" w="6268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3"/>
            <p:cNvSpPr/>
            <p:nvPr/>
          </p:nvSpPr>
          <p:spPr>
            <a:xfrm>
              <a:off x="1271952" y="1358305"/>
              <a:ext cx="185537" cy="212533"/>
            </a:xfrm>
            <a:custGeom>
              <a:rect b="b" l="l" r="r" t="t"/>
              <a:pathLst>
                <a:path extrusionOk="0" fill="none" h="9337" w="8151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3"/>
            <p:cNvSpPr/>
            <p:nvPr/>
          </p:nvSpPr>
          <p:spPr>
            <a:xfrm>
              <a:off x="785250" y="2811350"/>
              <a:ext cx="146795" cy="1224700"/>
            </a:xfrm>
            <a:custGeom>
              <a:rect b="b" l="l" r="r" t="t"/>
              <a:pathLst>
                <a:path extrusionOk="0" h="63292" w="6449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3"/>
            <p:cNvSpPr/>
            <p:nvPr/>
          </p:nvSpPr>
          <p:spPr>
            <a:xfrm>
              <a:off x="4109943" y="2090999"/>
              <a:ext cx="146795" cy="1077281"/>
            </a:xfrm>
            <a:custGeom>
              <a:rect b="b" l="l" r="r" t="t"/>
              <a:pathLst>
                <a:path extrusionOk="0" h="47327" w="6449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3"/>
            <p:cNvSpPr/>
            <p:nvPr/>
          </p:nvSpPr>
          <p:spPr>
            <a:xfrm>
              <a:off x="4110535" y="2090999"/>
              <a:ext cx="146795" cy="573569"/>
            </a:xfrm>
            <a:custGeom>
              <a:rect b="b" l="l" r="r" t="t"/>
              <a:pathLst>
                <a:path extrusionOk="0" h="25198" w="6449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3"/>
            <p:cNvSpPr/>
            <p:nvPr/>
          </p:nvSpPr>
          <p:spPr>
            <a:xfrm>
              <a:off x="1746925" y="3298075"/>
              <a:ext cx="146773" cy="1521445"/>
            </a:xfrm>
            <a:custGeom>
              <a:rect b="b" l="l" r="r" t="t"/>
              <a:pathLst>
                <a:path extrusionOk="0" h="47327" w="6448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3"/>
            <p:cNvSpPr/>
            <p:nvPr/>
          </p:nvSpPr>
          <p:spPr>
            <a:xfrm>
              <a:off x="1746916" y="3298064"/>
              <a:ext cx="146773" cy="800193"/>
            </a:xfrm>
            <a:custGeom>
              <a:rect b="b" l="l" r="r" t="t"/>
              <a:pathLst>
                <a:path extrusionOk="0" h="35154" w="6448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3"/>
            <p:cNvSpPr/>
            <p:nvPr/>
          </p:nvSpPr>
          <p:spPr>
            <a:xfrm>
              <a:off x="644927" y="1800375"/>
              <a:ext cx="3926873" cy="1822275"/>
            </a:xfrm>
            <a:custGeom>
              <a:rect b="b" l="l" r="r" t="t"/>
              <a:pathLst>
                <a:path extrusionOk="0" h="80056" w="172515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3"/>
            <p:cNvSpPr/>
            <p:nvPr/>
          </p:nvSpPr>
          <p:spPr>
            <a:xfrm>
              <a:off x="644927" y="2801384"/>
              <a:ext cx="1138922" cy="1009767"/>
            </a:xfrm>
            <a:custGeom>
              <a:rect b="b" l="l" r="r" t="t"/>
              <a:pathLst>
                <a:path extrusionOk="0" h="44361" w="50035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3"/>
            <p:cNvSpPr/>
            <p:nvPr/>
          </p:nvSpPr>
          <p:spPr>
            <a:xfrm>
              <a:off x="1783884" y="2100969"/>
              <a:ext cx="2787974" cy="1710147"/>
            </a:xfrm>
            <a:custGeom>
              <a:rect b="b" l="l" r="r" t="t"/>
              <a:pathLst>
                <a:path extrusionOk="0" h="75130" w="122481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3"/>
            <p:cNvSpPr/>
            <p:nvPr/>
          </p:nvSpPr>
          <p:spPr>
            <a:xfrm>
              <a:off x="644927" y="2801384"/>
              <a:ext cx="1138922" cy="869459"/>
            </a:xfrm>
            <a:custGeom>
              <a:rect b="b" l="l" r="r" t="t"/>
              <a:pathLst>
                <a:path extrusionOk="0" h="38197" w="50035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3"/>
            <p:cNvSpPr/>
            <p:nvPr/>
          </p:nvSpPr>
          <p:spPr>
            <a:xfrm>
              <a:off x="644927" y="1800375"/>
              <a:ext cx="3419656" cy="1821683"/>
            </a:xfrm>
            <a:custGeom>
              <a:rect b="b" l="l" r="r" t="t"/>
              <a:pathLst>
                <a:path extrusionOk="0" h="80030" w="150232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3"/>
            <p:cNvSpPr/>
            <p:nvPr/>
          </p:nvSpPr>
          <p:spPr>
            <a:xfrm>
              <a:off x="1851401" y="2167894"/>
              <a:ext cx="2072344" cy="1047348"/>
            </a:xfrm>
            <a:custGeom>
              <a:rect b="b" l="l" r="r" t="t"/>
              <a:pathLst>
                <a:path extrusionOk="0" h="46012" w="91042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3"/>
            <p:cNvSpPr/>
            <p:nvPr/>
          </p:nvSpPr>
          <p:spPr>
            <a:xfrm>
              <a:off x="1851401" y="2141488"/>
              <a:ext cx="2072344" cy="1022105"/>
            </a:xfrm>
            <a:custGeom>
              <a:rect b="b" l="l" r="r" t="t"/>
              <a:pathLst>
                <a:path extrusionOk="0" h="44903" w="91042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3"/>
            <p:cNvSpPr/>
            <p:nvPr/>
          </p:nvSpPr>
          <p:spPr>
            <a:xfrm>
              <a:off x="3028533" y="1914284"/>
              <a:ext cx="358714" cy="328190"/>
            </a:xfrm>
            <a:custGeom>
              <a:rect b="b" l="l" r="r" t="t"/>
              <a:pathLst>
                <a:path extrusionOk="0" fill="none" h="14418" w="15759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cap="flat" cmpd="sng" w="83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3"/>
            <p:cNvSpPr/>
            <p:nvPr/>
          </p:nvSpPr>
          <p:spPr>
            <a:xfrm>
              <a:off x="3303882" y="2218316"/>
              <a:ext cx="300010" cy="208345"/>
            </a:xfrm>
            <a:custGeom>
              <a:rect b="b" l="l" r="r" t="t"/>
              <a:pathLst>
                <a:path extrusionOk="0" h="9153" w="1318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3"/>
            <p:cNvSpPr/>
            <p:nvPr/>
          </p:nvSpPr>
          <p:spPr>
            <a:xfrm>
              <a:off x="3364342" y="2221025"/>
              <a:ext cx="162046" cy="102591"/>
            </a:xfrm>
            <a:custGeom>
              <a:rect b="b" l="l" r="r" t="t"/>
              <a:pathLst>
                <a:path extrusionOk="0" h="4507" w="7119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3"/>
            <p:cNvSpPr/>
            <p:nvPr/>
          </p:nvSpPr>
          <p:spPr>
            <a:xfrm>
              <a:off x="3325007" y="2270604"/>
              <a:ext cx="272422" cy="161932"/>
            </a:xfrm>
            <a:custGeom>
              <a:rect b="b" l="l" r="r" t="t"/>
              <a:pathLst>
                <a:path extrusionOk="0" h="7114" w="11968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3"/>
            <p:cNvSpPr/>
            <p:nvPr/>
          </p:nvSpPr>
          <p:spPr>
            <a:xfrm>
              <a:off x="3397213" y="2231837"/>
              <a:ext cx="59319" cy="36579"/>
            </a:xfrm>
            <a:custGeom>
              <a:rect b="b" l="l" r="r" t="t"/>
              <a:pathLst>
                <a:path extrusionOk="0" h="1607" w="2606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3"/>
            <p:cNvSpPr/>
            <p:nvPr/>
          </p:nvSpPr>
          <p:spPr>
            <a:xfrm>
              <a:off x="2211887" y="2725057"/>
              <a:ext cx="297073" cy="243058"/>
            </a:xfrm>
            <a:custGeom>
              <a:rect b="b" l="l" r="r" t="t"/>
              <a:pathLst>
                <a:path extrusionOk="0" h="10678" w="13051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3"/>
            <p:cNvSpPr/>
            <p:nvPr/>
          </p:nvSpPr>
          <p:spPr>
            <a:xfrm>
              <a:off x="2240068" y="2780828"/>
              <a:ext cx="268893" cy="187290"/>
            </a:xfrm>
            <a:custGeom>
              <a:rect b="b" l="l" r="r" t="t"/>
              <a:pathLst>
                <a:path extrusionOk="0" h="8228" w="11813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3"/>
            <p:cNvSpPr/>
            <p:nvPr/>
          </p:nvSpPr>
          <p:spPr>
            <a:xfrm>
              <a:off x="2219512" y="2344631"/>
              <a:ext cx="1137169" cy="563599"/>
            </a:xfrm>
            <a:custGeom>
              <a:rect b="b" l="l" r="r" t="t"/>
              <a:pathLst>
                <a:path extrusionOk="0" h="24760" w="49958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3"/>
            <p:cNvSpPr/>
            <p:nvPr/>
          </p:nvSpPr>
          <p:spPr>
            <a:xfrm>
              <a:off x="2508952" y="2460862"/>
              <a:ext cx="862995" cy="507240"/>
            </a:xfrm>
            <a:custGeom>
              <a:rect b="b" l="l" r="r" t="t"/>
              <a:pathLst>
                <a:path extrusionOk="0" h="22284" w="37913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3"/>
            <p:cNvSpPr/>
            <p:nvPr/>
          </p:nvSpPr>
          <p:spPr>
            <a:xfrm>
              <a:off x="2274692" y="2363411"/>
              <a:ext cx="834246" cy="372212"/>
            </a:xfrm>
            <a:custGeom>
              <a:rect b="b" l="l" r="r" t="t"/>
              <a:pathLst>
                <a:path extrusionOk="0" h="16352" w="3665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3"/>
            <p:cNvSpPr/>
            <p:nvPr/>
          </p:nvSpPr>
          <p:spPr>
            <a:xfrm>
              <a:off x="3032630" y="2457334"/>
              <a:ext cx="88091" cy="48757"/>
            </a:xfrm>
            <a:custGeom>
              <a:rect b="b" l="l" r="r" t="t"/>
              <a:pathLst>
                <a:path extrusionOk="0" h="2142" w="387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3"/>
            <p:cNvSpPr/>
            <p:nvPr/>
          </p:nvSpPr>
          <p:spPr>
            <a:xfrm>
              <a:off x="2990950" y="2432089"/>
              <a:ext cx="77506" cy="41132"/>
            </a:xfrm>
            <a:custGeom>
              <a:rect b="b" l="l" r="r" t="t"/>
              <a:pathLst>
                <a:path extrusionOk="0" h="1807" w="3405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3"/>
            <p:cNvSpPr/>
            <p:nvPr/>
          </p:nvSpPr>
          <p:spPr>
            <a:xfrm>
              <a:off x="2645147" y="2595896"/>
              <a:ext cx="75185" cy="40540"/>
            </a:xfrm>
            <a:custGeom>
              <a:rect b="b" l="l" r="r" t="t"/>
              <a:pathLst>
                <a:path extrusionOk="0" h="1781" w="3303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3"/>
            <p:cNvSpPr/>
            <p:nvPr/>
          </p:nvSpPr>
          <p:spPr>
            <a:xfrm>
              <a:off x="3087832" y="2431520"/>
              <a:ext cx="85724" cy="46982"/>
            </a:xfrm>
            <a:custGeom>
              <a:rect b="b" l="l" r="r" t="t"/>
              <a:pathLst>
                <a:path extrusionOk="0" h="2064" w="3766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3"/>
            <p:cNvSpPr/>
            <p:nvPr/>
          </p:nvSpPr>
          <p:spPr>
            <a:xfrm>
              <a:off x="3047313" y="2406275"/>
              <a:ext cx="75162" cy="39925"/>
            </a:xfrm>
            <a:custGeom>
              <a:rect b="b" l="l" r="r" t="t"/>
              <a:pathLst>
                <a:path extrusionOk="0" h="1754" w="3302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3"/>
            <p:cNvSpPr/>
            <p:nvPr/>
          </p:nvSpPr>
          <p:spPr>
            <a:xfrm>
              <a:off x="2887626" y="2482579"/>
              <a:ext cx="72225" cy="39356"/>
            </a:xfrm>
            <a:custGeom>
              <a:rect b="b" l="l" r="r" t="t"/>
              <a:pathLst>
                <a:path extrusionOk="0" h="1729" w="3173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3"/>
            <p:cNvSpPr/>
            <p:nvPr/>
          </p:nvSpPr>
          <p:spPr>
            <a:xfrm>
              <a:off x="2694476" y="2567123"/>
              <a:ext cx="86315" cy="45821"/>
            </a:xfrm>
            <a:custGeom>
              <a:rect b="b" l="l" r="r" t="t"/>
              <a:pathLst>
                <a:path extrusionOk="0" h="2013" w="3792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3"/>
            <p:cNvSpPr/>
            <p:nvPr/>
          </p:nvSpPr>
          <p:spPr>
            <a:xfrm>
              <a:off x="2756120" y="2533069"/>
              <a:ext cx="96877" cy="51102"/>
            </a:xfrm>
            <a:custGeom>
              <a:rect b="b" l="l" r="r" t="t"/>
              <a:pathLst>
                <a:path extrusionOk="0" h="2245" w="4256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3"/>
            <p:cNvSpPr/>
            <p:nvPr/>
          </p:nvSpPr>
          <p:spPr>
            <a:xfrm>
              <a:off x="2829510" y="2506071"/>
              <a:ext cx="81035" cy="43454"/>
            </a:xfrm>
            <a:custGeom>
              <a:rect b="b" l="l" r="r" t="t"/>
              <a:pathLst>
                <a:path extrusionOk="0" h="1909" w="356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3"/>
            <p:cNvSpPr/>
            <p:nvPr/>
          </p:nvSpPr>
          <p:spPr>
            <a:xfrm>
              <a:off x="2937524" y="2457926"/>
              <a:ext cx="75162" cy="40540"/>
            </a:xfrm>
            <a:custGeom>
              <a:rect b="b" l="l" r="r" t="t"/>
              <a:pathLst>
                <a:path extrusionOk="0" h="1781" w="3302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3"/>
            <p:cNvSpPr/>
            <p:nvPr/>
          </p:nvSpPr>
          <p:spPr>
            <a:xfrm>
              <a:off x="2691540" y="2624670"/>
              <a:ext cx="88068" cy="49326"/>
            </a:xfrm>
            <a:custGeom>
              <a:rect b="b" l="l" r="r" t="t"/>
              <a:pathLst>
                <a:path extrusionOk="0" h="2167" w="3869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3"/>
            <p:cNvSpPr/>
            <p:nvPr/>
          </p:nvSpPr>
          <p:spPr>
            <a:xfrm>
              <a:off x="2631648" y="2648139"/>
              <a:ext cx="99836" cy="55791"/>
            </a:xfrm>
            <a:custGeom>
              <a:rect b="b" l="l" r="r" t="t"/>
              <a:pathLst>
                <a:path extrusionOk="0" h="2451" w="4386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3"/>
            <p:cNvSpPr/>
            <p:nvPr/>
          </p:nvSpPr>
          <p:spPr>
            <a:xfrm>
              <a:off x="2512481" y="2702157"/>
              <a:ext cx="108623" cy="59911"/>
            </a:xfrm>
            <a:custGeom>
              <a:rect b="b" l="l" r="r" t="t"/>
              <a:pathLst>
                <a:path extrusionOk="0" h="2632" w="4772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3"/>
            <p:cNvSpPr/>
            <p:nvPr/>
          </p:nvSpPr>
          <p:spPr>
            <a:xfrm>
              <a:off x="2979796" y="2483763"/>
              <a:ext cx="86315" cy="48165"/>
            </a:xfrm>
            <a:custGeom>
              <a:rect b="b" l="l" r="r" t="t"/>
              <a:pathLst>
                <a:path extrusionOk="0" h="2116" w="3792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3"/>
            <p:cNvSpPr/>
            <p:nvPr/>
          </p:nvSpPr>
          <p:spPr>
            <a:xfrm>
              <a:off x="2579406" y="2676912"/>
              <a:ext cx="93349" cy="52263"/>
            </a:xfrm>
            <a:custGeom>
              <a:rect b="b" l="l" r="r" t="t"/>
              <a:pathLst>
                <a:path extrusionOk="0" h="2296" w="4101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3"/>
            <p:cNvSpPr/>
            <p:nvPr/>
          </p:nvSpPr>
          <p:spPr>
            <a:xfrm>
              <a:off x="2930490" y="2509599"/>
              <a:ext cx="83971" cy="46390"/>
            </a:xfrm>
            <a:custGeom>
              <a:rect b="b" l="l" r="r" t="t"/>
              <a:pathLst>
                <a:path extrusionOk="0" h="2038" w="3689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3"/>
            <p:cNvSpPr/>
            <p:nvPr/>
          </p:nvSpPr>
          <p:spPr>
            <a:xfrm>
              <a:off x="2873535" y="2533069"/>
              <a:ext cx="92780" cy="51694"/>
            </a:xfrm>
            <a:custGeom>
              <a:rect b="b" l="l" r="r" t="t"/>
              <a:pathLst>
                <a:path extrusionOk="0" h="2271" w="4076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3"/>
            <p:cNvSpPr/>
            <p:nvPr/>
          </p:nvSpPr>
          <p:spPr>
            <a:xfrm>
              <a:off x="2740254" y="2595305"/>
              <a:ext cx="99244" cy="54630"/>
            </a:xfrm>
            <a:custGeom>
              <a:rect b="b" l="l" r="r" t="t"/>
              <a:pathLst>
                <a:path extrusionOk="0" h="2400" w="436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3"/>
            <p:cNvSpPr/>
            <p:nvPr/>
          </p:nvSpPr>
          <p:spPr>
            <a:xfrm>
              <a:off x="2801329" y="2560681"/>
              <a:ext cx="108623" cy="59296"/>
            </a:xfrm>
            <a:custGeom>
              <a:rect b="b" l="l" r="r" t="t"/>
              <a:pathLst>
                <a:path extrusionOk="0" h="2605" w="4772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3"/>
            <p:cNvSpPr/>
            <p:nvPr/>
          </p:nvSpPr>
          <p:spPr>
            <a:xfrm>
              <a:off x="3090746" y="2493164"/>
              <a:ext cx="83994" cy="46982"/>
            </a:xfrm>
            <a:custGeom>
              <a:rect b="b" l="l" r="r" t="t"/>
              <a:pathLst>
                <a:path extrusionOk="0" h="2064" w="369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3"/>
            <p:cNvSpPr/>
            <p:nvPr/>
          </p:nvSpPr>
          <p:spPr>
            <a:xfrm>
              <a:off x="3199374" y="2448525"/>
              <a:ext cx="66353" cy="36443"/>
            </a:xfrm>
            <a:custGeom>
              <a:rect b="b" l="l" r="r" t="t"/>
              <a:pathLst>
                <a:path extrusionOk="0" h="1601" w="2915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3"/>
            <p:cNvSpPr/>
            <p:nvPr/>
          </p:nvSpPr>
          <p:spPr>
            <a:xfrm>
              <a:off x="3145948" y="2466735"/>
              <a:ext cx="81035" cy="45229"/>
            </a:xfrm>
            <a:custGeom>
              <a:rect b="b" l="l" r="r" t="t"/>
              <a:pathLst>
                <a:path extrusionOk="0" h="1987" w="356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3039095" y="2520162"/>
              <a:ext cx="82218" cy="46390"/>
            </a:xfrm>
            <a:custGeom>
              <a:rect b="b" l="l" r="r" t="t"/>
              <a:pathLst>
                <a:path extrusionOk="0" h="2038" w="3612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3141828" y="2405683"/>
              <a:ext cx="87499" cy="46390"/>
            </a:xfrm>
            <a:custGeom>
              <a:rect b="b" l="l" r="r" t="t"/>
              <a:pathLst>
                <a:path extrusionOk="0" h="2038" w="3844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2375671" y="2767921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2444372" y="2808418"/>
              <a:ext cx="108623" cy="59319"/>
            </a:xfrm>
            <a:custGeom>
              <a:rect b="b" l="l" r="r" t="t"/>
              <a:pathLst>
                <a:path extrusionOk="0" h="2606" w="4772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2990358" y="2545999"/>
              <a:ext cx="80465" cy="45229"/>
            </a:xfrm>
            <a:custGeom>
              <a:rect b="b" l="l" r="r" t="t"/>
              <a:pathLst>
                <a:path extrusionOk="0" h="1987" w="3535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2326365" y="2736212"/>
              <a:ext cx="95716" cy="49918"/>
            </a:xfrm>
            <a:custGeom>
              <a:rect b="b" l="l" r="r" t="t"/>
              <a:pathLst>
                <a:path extrusionOk="0" h="2193" w="4205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3101923" y="2383967"/>
              <a:ext cx="73978" cy="36420"/>
            </a:xfrm>
            <a:custGeom>
              <a:rect b="b" l="l" r="r" t="t"/>
              <a:pathLst>
                <a:path extrusionOk="0" h="1600" w="325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3"/>
            <p:cNvSpPr/>
            <p:nvPr/>
          </p:nvSpPr>
          <p:spPr>
            <a:xfrm>
              <a:off x="2393290" y="2703910"/>
              <a:ext cx="98061" cy="51694"/>
            </a:xfrm>
            <a:custGeom>
              <a:rect b="b" l="l" r="r" t="t"/>
              <a:pathLst>
                <a:path extrusionOk="0" h="2271" w="4308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3"/>
            <p:cNvSpPr/>
            <p:nvPr/>
          </p:nvSpPr>
          <p:spPr>
            <a:xfrm>
              <a:off x="2463152" y="2672223"/>
              <a:ext cx="95124" cy="50510"/>
            </a:xfrm>
            <a:custGeom>
              <a:rect b="b" l="l" r="r" t="t"/>
              <a:pathLst>
                <a:path extrusionOk="0" h="2219" w="4179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3"/>
            <p:cNvSpPr/>
            <p:nvPr/>
          </p:nvSpPr>
          <p:spPr>
            <a:xfrm>
              <a:off x="2443780" y="2734459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3"/>
            <p:cNvSpPr/>
            <p:nvPr/>
          </p:nvSpPr>
          <p:spPr>
            <a:xfrm>
              <a:off x="2584095" y="2618797"/>
              <a:ext cx="86907" cy="46390"/>
            </a:xfrm>
            <a:custGeom>
              <a:rect b="b" l="l" r="r" t="t"/>
              <a:pathLst>
                <a:path extrusionOk="0" h="2038" w="3818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3"/>
            <p:cNvSpPr/>
            <p:nvPr/>
          </p:nvSpPr>
          <p:spPr>
            <a:xfrm>
              <a:off x="2531261" y="2647570"/>
              <a:ext cx="79851" cy="42862"/>
            </a:xfrm>
            <a:custGeom>
              <a:rect b="b" l="l" r="r" t="t"/>
              <a:pathLst>
                <a:path extrusionOk="0" h="1883" w="3508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2508952" y="2774364"/>
              <a:ext cx="110398" cy="62255"/>
            </a:xfrm>
            <a:custGeom>
              <a:rect b="b" l="l" r="r" t="t"/>
              <a:pathLst>
                <a:path extrusionOk="0" h="2735" w="485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2933426" y="2570060"/>
              <a:ext cx="89844" cy="50510"/>
            </a:xfrm>
            <a:custGeom>
              <a:rect b="b" l="l" r="r" t="t"/>
              <a:pathLst>
                <a:path extrusionOk="0" h="2219" w="3947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2643395" y="2598241"/>
              <a:ext cx="324070" cy="170263"/>
            </a:xfrm>
            <a:custGeom>
              <a:rect b="b" l="l" r="r" t="t"/>
              <a:pathLst>
                <a:path extrusionOk="0" h="7480" w="14237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2577061" y="2742085"/>
              <a:ext cx="106847" cy="59911"/>
            </a:xfrm>
            <a:custGeom>
              <a:rect b="b" l="l" r="r" t="t"/>
              <a:pathLst>
                <a:path extrusionOk="0" h="2632" w="4694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2512481" y="2472609"/>
              <a:ext cx="769646" cy="402737"/>
            </a:xfrm>
            <a:custGeom>
              <a:rect b="b" l="l" r="r" t="t"/>
              <a:pathLst>
                <a:path extrusionOk="0" fill="none" h="17693" w="33812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cap="flat" cmpd="sng" w="38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2348673" y="2197259"/>
              <a:ext cx="404512" cy="203155"/>
            </a:xfrm>
            <a:custGeom>
              <a:rect b="b" l="l" r="r" t="t"/>
              <a:pathLst>
                <a:path extrusionOk="0" h="8925" w="17771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2348673" y="2246565"/>
              <a:ext cx="411546" cy="167942"/>
            </a:xfrm>
            <a:custGeom>
              <a:rect b="b" l="l" r="r" t="t"/>
              <a:pathLst>
                <a:path extrusionOk="0" h="7378" w="1808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2348673" y="2197259"/>
              <a:ext cx="403921" cy="203724"/>
            </a:xfrm>
            <a:custGeom>
              <a:rect b="b" l="l" r="r" t="t"/>
              <a:pathLst>
                <a:path extrusionOk="0" h="8950" w="17745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3491751" y="1983554"/>
              <a:ext cx="430917" cy="98061"/>
            </a:xfrm>
            <a:custGeom>
              <a:rect b="b" l="l" r="r" t="t"/>
              <a:pathLst>
                <a:path extrusionOk="0" h="4308" w="18931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3491751" y="2061633"/>
              <a:ext cx="431509" cy="37604"/>
            </a:xfrm>
            <a:custGeom>
              <a:rect b="b" l="l" r="r" t="t"/>
              <a:pathLst>
                <a:path extrusionOk="0" h="1652" w="18957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3491751" y="1990019"/>
              <a:ext cx="258901" cy="91596"/>
            </a:xfrm>
            <a:custGeom>
              <a:rect b="b" l="l" r="r" t="t"/>
              <a:pathLst>
                <a:path extrusionOk="0" h="4024" w="11374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1762168" y="1055958"/>
              <a:ext cx="2622422" cy="318197"/>
            </a:xfrm>
            <a:custGeom>
              <a:rect b="b" l="l" r="r" t="t"/>
              <a:pathLst>
                <a:path extrusionOk="0" h="13979" w="115208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1334757" y="2800200"/>
              <a:ext cx="466745" cy="325253"/>
            </a:xfrm>
            <a:custGeom>
              <a:rect b="b" l="l" r="r" t="t"/>
              <a:pathLst>
                <a:path extrusionOk="0" h="14289" w="20505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1334757" y="2821917"/>
              <a:ext cx="467337" cy="341119"/>
            </a:xfrm>
            <a:custGeom>
              <a:rect b="b" l="l" r="r" t="t"/>
              <a:pathLst>
                <a:path extrusionOk="0" h="14986" w="20531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1334757" y="2800200"/>
              <a:ext cx="419786" cy="323501"/>
            </a:xfrm>
            <a:custGeom>
              <a:rect b="b" l="l" r="r" t="t"/>
              <a:pathLst>
                <a:path extrusionOk="0" h="14212" w="18442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1355313" y="2489044"/>
              <a:ext cx="252459" cy="554221"/>
            </a:xfrm>
            <a:custGeom>
              <a:rect b="b" l="l" r="r" t="t"/>
              <a:pathLst>
                <a:path extrusionOk="0" h="24348" w="11091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2429689" y="1985899"/>
              <a:ext cx="181417" cy="344647"/>
            </a:xfrm>
            <a:custGeom>
              <a:rect b="b" l="l" r="r" t="t"/>
              <a:pathLst>
                <a:path extrusionOk="0" h="15141" w="797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3620320" y="1817402"/>
              <a:ext cx="143836" cy="203155"/>
            </a:xfrm>
            <a:custGeom>
              <a:rect b="b" l="l" r="r" t="t"/>
              <a:pathLst>
                <a:path extrusionOk="0" h="8925" w="6319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3036751" y="1070048"/>
              <a:ext cx="1347904" cy="843032"/>
            </a:xfrm>
            <a:custGeom>
              <a:rect b="b" l="l" r="r" t="t"/>
              <a:pathLst>
                <a:path extrusionOk="0" h="37036" w="59216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3083120" y="1120538"/>
              <a:ext cx="1255762" cy="760268"/>
            </a:xfrm>
            <a:custGeom>
              <a:rect b="b" l="l" r="r" t="t"/>
              <a:pathLst>
                <a:path extrusionOk="0" h="33400" w="55168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1799751" y="1098230"/>
              <a:ext cx="1236960" cy="1318563"/>
            </a:xfrm>
            <a:custGeom>
              <a:rect b="b" l="l" r="r" t="t"/>
              <a:pathLst>
                <a:path extrusionOk="0" h="57927" w="54342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657857" y="1327187"/>
              <a:ext cx="1229312" cy="1919721"/>
            </a:xfrm>
            <a:custGeom>
              <a:rect b="b" l="l" r="r" t="t"/>
              <a:pathLst>
                <a:path extrusionOk="0" h="84337" w="54006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560975" y="1978865"/>
              <a:ext cx="328190" cy="1268076"/>
            </a:xfrm>
            <a:custGeom>
              <a:rect b="b" l="l" r="r" t="t"/>
              <a:pathLst>
                <a:path extrusionOk="0" h="55709" w="14418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560975" y="1319561"/>
              <a:ext cx="1238735" cy="696282"/>
            </a:xfrm>
            <a:custGeom>
              <a:rect b="b" l="l" r="r" t="t"/>
              <a:pathLst>
                <a:path extrusionOk="0" h="30589" w="5442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4108782" y="1162218"/>
              <a:ext cx="126241" cy="621143"/>
            </a:xfrm>
            <a:custGeom>
              <a:rect b="b" l="l" r="r" t="t"/>
              <a:pathLst>
                <a:path extrusionOk="0" h="27288" w="5546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4061798" y="1240890"/>
              <a:ext cx="99244" cy="363403"/>
            </a:xfrm>
            <a:custGeom>
              <a:rect b="b" l="l" r="r" t="t"/>
              <a:pathLst>
                <a:path extrusionOk="0" h="15965" w="436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3219338" y="1279042"/>
              <a:ext cx="42862" cy="315283"/>
            </a:xfrm>
            <a:custGeom>
              <a:rect b="b" l="l" r="r" t="t"/>
              <a:pathLst>
                <a:path extrusionOk="0" h="13851" w="1883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3"/>
            <p:cNvSpPr/>
            <p:nvPr/>
          </p:nvSpPr>
          <p:spPr>
            <a:xfrm>
              <a:off x="3135955" y="1279042"/>
              <a:ext cx="59911" cy="504895"/>
            </a:xfrm>
            <a:custGeom>
              <a:rect b="b" l="l" r="r" t="t"/>
              <a:pathLst>
                <a:path extrusionOk="0" h="22181" w="2632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3"/>
            <p:cNvSpPr/>
            <p:nvPr/>
          </p:nvSpPr>
          <p:spPr>
            <a:xfrm>
              <a:off x="3508772" y="1287101"/>
              <a:ext cx="510783" cy="218046"/>
            </a:xfrm>
            <a:custGeom>
              <a:rect b="b" l="l" r="r" t="t"/>
              <a:pathLst>
                <a:path extrusionOk="0" h="7377" w="17281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3"/>
            <p:cNvSpPr/>
            <p:nvPr/>
          </p:nvSpPr>
          <p:spPr>
            <a:xfrm>
              <a:off x="3334101" y="1565524"/>
              <a:ext cx="379256" cy="179617"/>
            </a:xfrm>
            <a:custGeom>
              <a:rect b="b" l="l" r="r" t="t"/>
              <a:pathLst>
                <a:path extrusionOk="0" h="6913" w="14598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3"/>
            <p:cNvSpPr/>
            <p:nvPr/>
          </p:nvSpPr>
          <p:spPr>
            <a:xfrm>
              <a:off x="1870204" y="1173373"/>
              <a:ext cx="1124240" cy="1135985"/>
            </a:xfrm>
            <a:custGeom>
              <a:rect b="b" l="l" r="r" t="t"/>
              <a:pathLst>
                <a:path extrusionOk="0" h="49906" w="4939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3"/>
            <p:cNvSpPr/>
            <p:nvPr/>
          </p:nvSpPr>
          <p:spPr>
            <a:xfrm>
              <a:off x="1960599" y="1240298"/>
              <a:ext cx="978082" cy="963400"/>
            </a:xfrm>
            <a:custGeom>
              <a:rect b="b" l="l" r="r" t="t"/>
              <a:pathLst>
                <a:path extrusionOk="0" h="42324" w="42969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3"/>
            <p:cNvSpPr/>
            <p:nvPr/>
          </p:nvSpPr>
          <p:spPr>
            <a:xfrm>
              <a:off x="2335766" y="1380021"/>
              <a:ext cx="110967" cy="214309"/>
            </a:xfrm>
            <a:custGeom>
              <a:rect b="b" l="l" r="r" t="t"/>
              <a:pathLst>
                <a:path extrusionOk="0" h="9415" w="4875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3"/>
            <p:cNvSpPr/>
            <p:nvPr/>
          </p:nvSpPr>
          <p:spPr>
            <a:xfrm>
              <a:off x="2355138" y="1584917"/>
              <a:ext cx="103342" cy="138578"/>
            </a:xfrm>
            <a:custGeom>
              <a:rect b="b" l="l" r="r" t="t"/>
              <a:pathLst>
                <a:path extrusionOk="0" fill="none" h="6088" w="454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3"/>
            <p:cNvSpPr/>
            <p:nvPr/>
          </p:nvSpPr>
          <p:spPr>
            <a:xfrm>
              <a:off x="2233011" y="1404105"/>
              <a:ext cx="105709" cy="220751"/>
            </a:xfrm>
            <a:custGeom>
              <a:rect b="b" l="l" r="r" t="t"/>
              <a:pathLst>
                <a:path extrusionOk="0" h="9698" w="4644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2120877" y="1427005"/>
              <a:ext cx="116271" cy="231313"/>
            </a:xfrm>
            <a:custGeom>
              <a:rect b="b" l="l" r="r" t="t"/>
              <a:pathLst>
                <a:path extrusionOk="0" h="10162" w="5108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035172" y="1809184"/>
              <a:ext cx="113312" cy="142106"/>
            </a:xfrm>
            <a:custGeom>
              <a:rect b="b" l="l" r="r" t="t"/>
              <a:pathLst>
                <a:path extrusionOk="0" fill="none" h="6243" w="4978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2253567" y="1616035"/>
              <a:ext cx="98061" cy="138578"/>
            </a:xfrm>
            <a:custGeom>
              <a:rect b="b" l="l" r="r" t="t"/>
              <a:pathLst>
                <a:path extrusionOk="0" h="6088" w="4308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3"/>
            <p:cNvSpPr/>
            <p:nvPr/>
          </p:nvSpPr>
          <p:spPr>
            <a:xfrm>
              <a:off x="2450837" y="1279042"/>
              <a:ext cx="452040" cy="698035"/>
            </a:xfrm>
            <a:custGeom>
              <a:rect b="b" l="l" r="r" t="t"/>
              <a:pathLst>
                <a:path extrusionOk="0" h="30666" w="19859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3"/>
            <p:cNvSpPr/>
            <p:nvPr/>
          </p:nvSpPr>
          <p:spPr>
            <a:xfrm>
              <a:off x="2265313" y="1746971"/>
              <a:ext cx="98653" cy="134458"/>
            </a:xfrm>
            <a:custGeom>
              <a:rect b="b" l="l" r="r" t="t"/>
              <a:pathLst>
                <a:path extrusionOk="0" h="5907" w="4334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3"/>
            <p:cNvSpPr/>
            <p:nvPr/>
          </p:nvSpPr>
          <p:spPr>
            <a:xfrm>
              <a:off x="2367453" y="1715853"/>
              <a:ext cx="101589" cy="134458"/>
            </a:xfrm>
            <a:custGeom>
              <a:rect b="b" l="l" r="r" t="t"/>
              <a:pathLst>
                <a:path extrusionOk="0" h="5907" w="4463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3"/>
            <p:cNvSpPr/>
            <p:nvPr/>
          </p:nvSpPr>
          <p:spPr>
            <a:xfrm>
              <a:off x="1996429" y="1451658"/>
              <a:ext cx="129177" cy="238961"/>
            </a:xfrm>
            <a:custGeom>
              <a:rect b="b" l="l" r="r" t="t"/>
              <a:pathLst>
                <a:path extrusionOk="0" h="10498" w="5675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3"/>
            <p:cNvSpPr/>
            <p:nvPr/>
          </p:nvSpPr>
          <p:spPr>
            <a:xfrm>
              <a:off x="2380952" y="1859674"/>
              <a:ext cx="102181" cy="160885"/>
            </a:xfrm>
            <a:custGeom>
              <a:rect b="b" l="l" r="r" t="t"/>
              <a:pathLst>
                <a:path extrusionOk="0" h="7068" w="4489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3"/>
            <p:cNvSpPr/>
            <p:nvPr/>
          </p:nvSpPr>
          <p:spPr>
            <a:xfrm>
              <a:off x="2052200" y="1963021"/>
              <a:ext cx="117432" cy="186698"/>
            </a:xfrm>
            <a:custGeom>
              <a:rect b="b" l="l" r="r" t="t"/>
              <a:pathLst>
                <a:path extrusionOk="0" h="8202" w="5159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3"/>
            <p:cNvSpPr/>
            <p:nvPr/>
          </p:nvSpPr>
          <p:spPr>
            <a:xfrm>
              <a:off x="2279404" y="1893729"/>
              <a:ext cx="101566" cy="166758"/>
            </a:xfrm>
            <a:custGeom>
              <a:rect b="b" l="l" r="r" t="t"/>
              <a:pathLst>
                <a:path extrusionOk="0" h="7326" w="4462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3"/>
            <p:cNvSpPr/>
            <p:nvPr/>
          </p:nvSpPr>
          <p:spPr>
            <a:xfrm>
              <a:off x="2142025" y="1645400"/>
              <a:ext cx="108031" cy="141492"/>
            </a:xfrm>
            <a:custGeom>
              <a:rect b="b" l="l" r="r" t="t"/>
              <a:pathLst>
                <a:path extrusionOk="0" fill="none" h="6216" w="4746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3"/>
            <p:cNvSpPr/>
            <p:nvPr/>
          </p:nvSpPr>
          <p:spPr>
            <a:xfrm>
              <a:off x="2167839" y="1926599"/>
              <a:ext cx="112151" cy="177912"/>
            </a:xfrm>
            <a:custGeom>
              <a:rect b="b" l="l" r="r" t="t"/>
              <a:pathLst>
                <a:path extrusionOk="0" h="7816" w="4927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3"/>
            <p:cNvSpPr/>
            <p:nvPr/>
          </p:nvSpPr>
          <p:spPr>
            <a:xfrm>
              <a:off x="2021082" y="1677679"/>
              <a:ext cx="117432" cy="147387"/>
            </a:xfrm>
            <a:custGeom>
              <a:rect b="b" l="l" r="r" t="t"/>
              <a:pathLst>
                <a:path extrusionOk="0" h="6475" w="5159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3"/>
            <p:cNvSpPr/>
            <p:nvPr/>
          </p:nvSpPr>
          <p:spPr>
            <a:xfrm>
              <a:off x="2153748" y="1776314"/>
              <a:ext cx="108645" cy="139147"/>
            </a:xfrm>
            <a:custGeom>
              <a:rect b="b" l="l" r="r" t="t"/>
              <a:pathLst>
                <a:path extrusionOk="0" h="6113" w="4773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3"/>
            <p:cNvSpPr/>
            <p:nvPr/>
          </p:nvSpPr>
          <p:spPr>
            <a:xfrm>
              <a:off x="2023426" y="1352432"/>
              <a:ext cx="460281" cy="220751"/>
            </a:xfrm>
            <a:custGeom>
              <a:rect b="b" l="l" r="r" t="t"/>
              <a:pathLst>
                <a:path extrusionOk="0" h="9698" w="20221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3"/>
            <p:cNvSpPr/>
            <p:nvPr/>
          </p:nvSpPr>
          <p:spPr>
            <a:xfrm>
              <a:off x="2495454" y="1424023"/>
              <a:ext cx="379246" cy="412183"/>
            </a:xfrm>
            <a:custGeom>
              <a:rect b="b" l="l" r="r" t="t"/>
              <a:pathLst>
                <a:path extrusionOk="0" h="18108" w="16661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3"/>
            <p:cNvSpPr/>
            <p:nvPr/>
          </p:nvSpPr>
          <p:spPr>
            <a:xfrm>
              <a:off x="2594088" y="1701763"/>
              <a:ext cx="236593" cy="104503"/>
            </a:xfrm>
            <a:custGeom>
              <a:rect b="b" l="l" r="r" t="t"/>
              <a:pathLst>
                <a:path extrusionOk="0" h="4591" w="10394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3"/>
            <p:cNvSpPr/>
            <p:nvPr/>
          </p:nvSpPr>
          <p:spPr>
            <a:xfrm>
              <a:off x="2611093" y="1737570"/>
              <a:ext cx="219590" cy="98653"/>
            </a:xfrm>
            <a:custGeom>
              <a:rect b="b" l="l" r="r" t="t"/>
              <a:pathLst>
                <a:path extrusionOk="0" h="4334" w="9647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3"/>
            <p:cNvSpPr/>
            <p:nvPr/>
          </p:nvSpPr>
          <p:spPr>
            <a:xfrm>
              <a:off x="2483116" y="1380021"/>
              <a:ext cx="95716" cy="193163"/>
            </a:xfrm>
            <a:custGeom>
              <a:rect b="b" l="l" r="r" t="t"/>
              <a:pathLst>
                <a:path extrusionOk="0" fill="none" h="8486" w="4205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3"/>
            <p:cNvSpPr/>
            <p:nvPr/>
          </p:nvSpPr>
          <p:spPr>
            <a:xfrm>
              <a:off x="2550633" y="1806248"/>
              <a:ext cx="321725" cy="120368"/>
            </a:xfrm>
            <a:custGeom>
              <a:rect b="b" l="l" r="r" t="t"/>
              <a:pathLst>
                <a:path extrusionOk="0" fill="none" h="5288" w="14134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3"/>
            <p:cNvSpPr/>
            <p:nvPr/>
          </p:nvSpPr>
          <p:spPr>
            <a:xfrm>
              <a:off x="2045143" y="1712917"/>
              <a:ext cx="72225" cy="89252"/>
            </a:xfrm>
            <a:custGeom>
              <a:rect b="b" l="l" r="r" t="t"/>
              <a:pathLst>
                <a:path extrusionOk="0" fill="none" h="3921" w="3173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3"/>
            <p:cNvSpPr/>
            <p:nvPr/>
          </p:nvSpPr>
          <p:spPr>
            <a:xfrm>
              <a:off x="2279973" y="1781595"/>
              <a:ext cx="73409" cy="73409"/>
            </a:xfrm>
            <a:custGeom>
              <a:rect b="b" l="l" r="r" t="t"/>
              <a:pathLst>
                <a:path extrusionOk="0" fill="none" h="3225" w="3225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3"/>
            <p:cNvSpPr/>
            <p:nvPr/>
          </p:nvSpPr>
          <p:spPr>
            <a:xfrm>
              <a:off x="795828" y="1451658"/>
              <a:ext cx="1047917" cy="1578033"/>
            </a:xfrm>
            <a:custGeom>
              <a:rect b="b" l="l" r="r" t="t"/>
              <a:pathLst>
                <a:path extrusionOk="0" h="69326" w="46037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3"/>
            <p:cNvSpPr/>
            <p:nvPr/>
          </p:nvSpPr>
          <p:spPr>
            <a:xfrm>
              <a:off x="1306576" y="1699395"/>
              <a:ext cx="210212" cy="341119"/>
            </a:xfrm>
            <a:custGeom>
              <a:rect b="b" l="l" r="r" t="t"/>
              <a:pathLst>
                <a:path extrusionOk="0" h="14986" w="9235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3"/>
            <p:cNvSpPr/>
            <p:nvPr/>
          </p:nvSpPr>
          <p:spPr>
            <a:xfrm>
              <a:off x="1190936" y="2375157"/>
              <a:ext cx="214286" cy="334062"/>
            </a:xfrm>
            <a:custGeom>
              <a:rect b="b" l="l" r="r" t="t"/>
              <a:pathLst>
                <a:path extrusionOk="0" h="14676" w="9414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3"/>
            <p:cNvSpPr/>
            <p:nvPr/>
          </p:nvSpPr>
          <p:spPr>
            <a:xfrm>
              <a:off x="1147481" y="2100969"/>
              <a:ext cx="217837" cy="349336"/>
            </a:xfrm>
            <a:custGeom>
              <a:rect b="b" l="l" r="r" t="t"/>
              <a:pathLst>
                <a:path extrusionOk="0" h="15347" w="957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3"/>
            <p:cNvSpPr/>
            <p:nvPr/>
          </p:nvSpPr>
          <p:spPr>
            <a:xfrm>
              <a:off x="1392304" y="2246565"/>
              <a:ext cx="194915" cy="314122"/>
            </a:xfrm>
            <a:custGeom>
              <a:rect b="b" l="l" r="r" t="t"/>
              <a:pathLst>
                <a:path extrusionOk="0" h="13800" w="8563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3"/>
            <p:cNvSpPr/>
            <p:nvPr/>
          </p:nvSpPr>
          <p:spPr>
            <a:xfrm>
              <a:off x="1102272" y="1817402"/>
              <a:ext cx="219590" cy="351089"/>
            </a:xfrm>
            <a:custGeom>
              <a:rect b="b" l="l" r="r" t="t"/>
              <a:pathLst>
                <a:path extrusionOk="0" h="15424" w="9647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3"/>
            <p:cNvSpPr/>
            <p:nvPr/>
          </p:nvSpPr>
          <p:spPr>
            <a:xfrm>
              <a:off x="929086" y="2232475"/>
              <a:ext cx="234272" cy="361082"/>
            </a:xfrm>
            <a:custGeom>
              <a:rect b="b" l="l" r="r" t="t"/>
              <a:pathLst>
                <a:path extrusionOk="0" h="15863" w="10292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3"/>
            <p:cNvSpPr/>
            <p:nvPr/>
          </p:nvSpPr>
          <p:spPr>
            <a:xfrm>
              <a:off x="1350032" y="1975336"/>
              <a:ext cx="204316" cy="339343"/>
            </a:xfrm>
            <a:custGeom>
              <a:rect b="b" l="l" r="r" t="t"/>
              <a:pathLst>
                <a:path extrusionOk="0" h="14908" w="8976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3"/>
            <p:cNvSpPr/>
            <p:nvPr/>
          </p:nvSpPr>
          <p:spPr>
            <a:xfrm>
              <a:off x="1542020" y="1850296"/>
              <a:ext cx="197260" cy="339343"/>
            </a:xfrm>
            <a:custGeom>
              <a:rect b="b" l="l" r="r" t="t"/>
              <a:pathLst>
                <a:path extrusionOk="0" h="14908" w="8666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3"/>
            <p:cNvSpPr/>
            <p:nvPr/>
          </p:nvSpPr>
          <p:spPr>
            <a:xfrm>
              <a:off x="977823" y="2513697"/>
              <a:ext cx="227215" cy="349928"/>
            </a:xfrm>
            <a:custGeom>
              <a:rect b="b" l="l" r="r" t="t"/>
              <a:pathLst>
                <a:path extrusionOk="0" h="15373" w="9982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3"/>
            <p:cNvSpPr/>
            <p:nvPr/>
          </p:nvSpPr>
          <p:spPr>
            <a:xfrm>
              <a:off x="1578419" y="2120933"/>
              <a:ext cx="184353" cy="305291"/>
            </a:xfrm>
            <a:custGeom>
              <a:rect b="b" l="l" r="r" t="t"/>
              <a:pathLst>
                <a:path extrusionOk="0" h="13412" w="8099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3"/>
            <p:cNvSpPr/>
            <p:nvPr/>
          </p:nvSpPr>
          <p:spPr>
            <a:xfrm>
              <a:off x="1505029" y="1579636"/>
              <a:ext cx="207253" cy="338752"/>
            </a:xfrm>
            <a:custGeom>
              <a:rect b="b" l="l" r="r" t="t"/>
              <a:pathLst>
                <a:path extrusionOk="0" h="14882" w="9105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3"/>
            <p:cNvSpPr/>
            <p:nvPr/>
          </p:nvSpPr>
          <p:spPr>
            <a:xfrm>
              <a:off x="876844" y="1937776"/>
              <a:ext cx="241874" cy="369868"/>
            </a:xfrm>
            <a:custGeom>
              <a:rect b="b" l="l" r="r" t="t"/>
              <a:pathLst>
                <a:path extrusionOk="0" h="16249" w="10626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3"/>
            <p:cNvSpPr/>
            <p:nvPr/>
          </p:nvSpPr>
          <p:spPr>
            <a:xfrm>
              <a:off x="944361" y="2046427"/>
              <a:ext cx="144428" cy="221297"/>
            </a:xfrm>
            <a:custGeom>
              <a:rect b="b" l="l" r="r" t="t"/>
              <a:pathLst>
                <a:path extrusionOk="0" h="9722" w="6345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3"/>
            <p:cNvSpPr/>
            <p:nvPr/>
          </p:nvSpPr>
          <p:spPr>
            <a:xfrm>
              <a:off x="912378" y="2098624"/>
              <a:ext cx="57248" cy="57043"/>
            </a:xfrm>
            <a:custGeom>
              <a:rect b="b" l="l" r="r" t="t"/>
              <a:pathLst>
                <a:path extrusionOk="0" h="2506" w="2515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3"/>
            <p:cNvSpPr/>
            <p:nvPr/>
          </p:nvSpPr>
          <p:spPr>
            <a:xfrm>
              <a:off x="927015" y="2025029"/>
              <a:ext cx="114222" cy="94760"/>
            </a:xfrm>
            <a:custGeom>
              <a:rect b="b" l="l" r="r" t="t"/>
              <a:pathLst>
                <a:path extrusionOk="0" h="4163" w="5018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3"/>
            <p:cNvSpPr/>
            <p:nvPr/>
          </p:nvSpPr>
          <p:spPr>
            <a:xfrm>
              <a:off x="1018320" y="2052665"/>
              <a:ext cx="58022" cy="67468"/>
            </a:xfrm>
            <a:custGeom>
              <a:rect b="b" l="l" r="r" t="t"/>
              <a:pathLst>
                <a:path extrusionOk="0" h="2964" w="2549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3"/>
            <p:cNvSpPr/>
            <p:nvPr/>
          </p:nvSpPr>
          <p:spPr>
            <a:xfrm>
              <a:off x="1583109" y="1977408"/>
              <a:ext cx="120960" cy="184649"/>
            </a:xfrm>
            <a:custGeom>
              <a:rect b="b" l="l" r="r" t="t"/>
              <a:pathLst>
                <a:path extrusionOk="0" h="8112" w="5314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3"/>
            <p:cNvSpPr/>
            <p:nvPr/>
          </p:nvSpPr>
          <p:spPr>
            <a:xfrm>
              <a:off x="1556248" y="2021137"/>
              <a:ext cx="48006" cy="47801"/>
            </a:xfrm>
            <a:custGeom>
              <a:rect b="b" l="l" r="r" t="t"/>
              <a:pathLst>
                <a:path extrusionOk="0" h="2100" w="2109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3"/>
            <p:cNvSpPr/>
            <p:nvPr/>
          </p:nvSpPr>
          <p:spPr>
            <a:xfrm>
              <a:off x="1567925" y="1959834"/>
              <a:ext cx="96809" cy="78940"/>
            </a:xfrm>
            <a:custGeom>
              <a:rect b="b" l="l" r="r" t="t"/>
              <a:pathLst>
                <a:path extrusionOk="0" h="3468" w="4253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3"/>
            <p:cNvSpPr/>
            <p:nvPr/>
          </p:nvSpPr>
          <p:spPr>
            <a:xfrm>
              <a:off x="1645345" y="1982644"/>
              <a:ext cx="48416" cy="56360"/>
            </a:xfrm>
            <a:custGeom>
              <a:rect b="b" l="l" r="r" t="t"/>
              <a:pathLst>
                <a:path extrusionOk="0" h="2476" w="2127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3"/>
            <p:cNvSpPr/>
            <p:nvPr/>
          </p:nvSpPr>
          <p:spPr>
            <a:xfrm>
              <a:off x="1193281" y="2198853"/>
              <a:ext cx="144428" cy="220933"/>
            </a:xfrm>
            <a:custGeom>
              <a:rect b="b" l="l" r="r" t="t"/>
              <a:pathLst>
                <a:path extrusionOk="0" h="9706" w="6345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3"/>
            <p:cNvSpPr/>
            <p:nvPr/>
          </p:nvSpPr>
          <p:spPr>
            <a:xfrm>
              <a:off x="1160638" y="2251277"/>
              <a:ext cx="57316" cy="57384"/>
            </a:xfrm>
            <a:custGeom>
              <a:rect b="b" l="l" r="r" t="t"/>
              <a:pathLst>
                <a:path extrusionOk="0" h="2521" w="2518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3"/>
            <p:cNvSpPr/>
            <p:nvPr/>
          </p:nvSpPr>
          <p:spPr>
            <a:xfrm>
              <a:off x="1174660" y="2177227"/>
              <a:ext cx="115497" cy="95193"/>
            </a:xfrm>
            <a:custGeom>
              <a:rect b="b" l="l" r="r" t="t"/>
              <a:pathLst>
                <a:path extrusionOk="0" h="4182" w="5074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3"/>
            <p:cNvSpPr/>
            <p:nvPr/>
          </p:nvSpPr>
          <p:spPr>
            <a:xfrm>
              <a:off x="1267240" y="2205272"/>
              <a:ext cx="58181" cy="67445"/>
            </a:xfrm>
            <a:custGeom>
              <a:rect b="b" l="l" r="r" t="t"/>
              <a:pathLst>
                <a:path extrusionOk="0" h="2963" w="2556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3"/>
            <p:cNvSpPr/>
            <p:nvPr/>
          </p:nvSpPr>
          <p:spPr>
            <a:xfrm>
              <a:off x="1044156" y="2617681"/>
              <a:ext cx="132114" cy="202495"/>
            </a:xfrm>
            <a:custGeom>
              <a:rect b="b" l="l" r="r" t="t"/>
              <a:pathLst>
                <a:path extrusionOk="0" h="8896" w="5804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3"/>
            <p:cNvSpPr/>
            <p:nvPr/>
          </p:nvSpPr>
          <p:spPr>
            <a:xfrm>
              <a:off x="1015087" y="2665758"/>
              <a:ext cx="51990" cy="51944"/>
            </a:xfrm>
            <a:custGeom>
              <a:rect b="b" l="l" r="r" t="t"/>
              <a:pathLst>
                <a:path extrusionOk="0" h="2282" w="2284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1028381" y="2598400"/>
              <a:ext cx="104434" cy="86748"/>
            </a:xfrm>
            <a:custGeom>
              <a:rect b="b" l="l" r="r" t="t"/>
              <a:pathLst>
                <a:path extrusionOk="0" h="3811" w="4588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3"/>
            <p:cNvSpPr/>
            <p:nvPr/>
          </p:nvSpPr>
          <p:spPr>
            <a:xfrm>
              <a:off x="1112265" y="2623691"/>
              <a:ext cx="52946" cy="61732"/>
            </a:xfrm>
            <a:custGeom>
              <a:rect b="b" l="l" r="r" t="t"/>
              <a:pathLst>
                <a:path extrusionOk="0" h="2712" w="2326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3"/>
            <p:cNvSpPr/>
            <p:nvPr/>
          </p:nvSpPr>
          <p:spPr>
            <a:xfrm>
              <a:off x="1388775" y="2068849"/>
              <a:ext cx="145020" cy="221183"/>
            </a:xfrm>
            <a:custGeom>
              <a:rect b="b" l="l" r="r" t="t"/>
              <a:pathLst>
                <a:path extrusionOk="0" h="9717" w="6371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3"/>
            <p:cNvSpPr/>
            <p:nvPr/>
          </p:nvSpPr>
          <p:spPr>
            <a:xfrm>
              <a:off x="1356815" y="2120933"/>
              <a:ext cx="57225" cy="57043"/>
            </a:xfrm>
            <a:custGeom>
              <a:rect b="b" l="l" r="r" t="t"/>
              <a:pathLst>
                <a:path extrusionOk="0" h="2506" w="2514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1372021" y="2046883"/>
              <a:ext cx="114222" cy="95216"/>
            </a:xfrm>
            <a:custGeom>
              <a:rect b="b" l="l" r="r" t="t"/>
              <a:pathLst>
                <a:path extrusionOk="0" h="4183" w="5018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1463349" y="2074950"/>
              <a:ext cx="58113" cy="67445"/>
            </a:xfrm>
            <a:custGeom>
              <a:rect b="b" l="l" r="r" t="t"/>
              <a:pathLst>
                <a:path extrusionOk="0" h="2963" w="2553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1455132" y="2347841"/>
              <a:ext cx="111559" cy="170582"/>
            </a:xfrm>
            <a:custGeom>
              <a:rect b="b" l="l" r="r" t="t"/>
              <a:pathLst>
                <a:path extrusionOk="0" h="7494" w="4901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1430752" y="2388064"/>
              <a:ext cx="43772" cy="44091"/>
            </a:xfrm>
            <a:custGeom>
              <a:rect b="b" l="l" r="r" t="t"/>
              <a:pathLst>
                <a:path extrusionOk="0" h="1937" w="1923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1441838" y="2331064"/>
              <a:ext cx="88455" cy="73455"/>
            </a:xfrm>
            <a:custGeom>
              <a:rect b="b" l="l" r="r" t="t"/>
              <a:pathLst>
                <a:path extrusionOk="0" h="3227" w="3886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1513247" y="2352439"/>
              <a:ext cx="44432" cy="52285"/>
            </a:xfrm>
            <a:custGeom>
              <a:rect b="b" l="l" r="r" t="t"/>
              <a:pathLst>
                <a:path extrusionOk="0" h="2297" w="1952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1151009" y="1934749"/>
              <a:ext cx="104525" cy="84631"/>
            </a:xfrm>
            <a:custGeom>
              <a:rect b="b" l="l" r="r" t="t"/>
              <a:pathLst>
                <a:path extrusionOk="0" h="3718" w="4592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1135735" y="2009983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1222624" y="1967119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1369995" y="1814966"/>
              <a:ext cx="105094" cy="84654"/>
            </a:xfrm>
            <a:custGeom>
              <a:rect b="b" l="l" r="r" t="t"/>
              <a:pathLst>
                <a:path extrusionOk="0" h="3719" w="4617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3"/>
            <p:cNvSpPr/>
            <p:nvPr/>
          </p:nvSpPr>
          <p:spPr>
            <a:xfrm>
              <a:off x="1355313" y="1890200"/>
              <a:ext cx="57566" cy="49417"/>
            </a:xfrm>
            <a:custGeom>
              <a:rect b="b" l="l" r="r" t="t"/>
              <a:pathLst>
                <a:path extrusionOk="0" h="2171" w="2529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3"/>
            <p:cNvSpPr/>
            <p:nvPr/>
          </p:nvSpPr>
          <p:spPr>
            <a:xfrm>
              <a:off x="1442202" y="1847951"/>
              <a:ext cx="58135" cy="49213"/>
            </a:xfrm>
            <a:custGeom>
              <a:rect b="b" l="l" r="r" t="t"/>
              <a:pathLst>
                <a:path extrusionOk="0" h="2162" w="2554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3"/>
            <p:cNvSpPr/>
            <p:nvPr/>
          </p:nvSpPr>
          <p:spPr>
            <a:xfrm>
              <a:off x="1629478" y="2228286"/>
              <a:ext cx="94555" cy="76436"/>
            </a:xfrm>
            <a:custGeom>
              <a:rect b="b" l="l" r="r" t="t"/>
              <a:pathLst>
                <a:path extrusionOk="0" h="3358" w="4154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3"/>
            <p:cNvSpPr/>
            <p:nvPr/>
          </p:nvSpPr>
          <p:spPr>
            <a:xfrm>
              <a:off x="1616571" y="2295894"/>
              <a:ext cx="51694" cy="43863"/>
            </a:xfrm>
            <a:custGeom>
              <a:rect b="b" l="l" r="r" t="t"/>
              <a:pathLst>
                <a:path extrusionOk="0" h="1927" w="2271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3"/>
            <p:cNvSpPr/>
            <p:nvPr/>
          </p:nvSpPr>
          <p:spPr>
            <a:xfrm>
              <a:off x="1695834" y="2257150"/>
              <a:ext cx="51102" cy="44432"/>
            </a:xfrm>
            <a:custGeom>
              <a:rect b="b" l="l" r="r" t="t"/>
              <a:pathLst>
                <a:path extrusionOk="0" h="1952" w="2245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3"/>
            <p:cNvSpPr/>
            <p:nvPr/>
          </p:nvSpPr>
          <p:spPr>
            <a:xfrm>
              <a:off x="998356" y="2349753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3"/>
            <p:cNvSpPr/>
            <p:nvPr/>
          </p:nvSpPr>
          <p:spPr>
            <a:xfrm>
              <a:off x="983104" y="2424463"/>
              <a:ext cx="58135" cy="49395"/>
            </a:xfrm>
            <a:custGeom>
              <a:rect b="b" l="l" r="r" t="t"/>
              <a:pathLst>
                <a:path extrusionOk="0" h="2170" w="2554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3"/>
            <p:cNvSpPr/>
            <p:nvPr/>
          </p:nvSpPr>
          <p:spPr>
            <a:xfrm>
              <a:off x="1069993" y="2381599"/>
              <a:ext cx="58135" cy="49827"/>
            </a:xfrm>
            <a:custGeom>
              <a:rect b="b" l="l" r="r" t="t"/>
              <a:pathLst>
                <a:path extrusionOk="0" h="2189" w="2554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3"/>
            <p:cNvSpPr/>
            <p:nvPr/>
          </p:nvSpPr>
          <p:spPr>
            <a:xfrm>
              <a:off x="1557864" y="1705132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1542590" y="1779842"/>
              <a:ext cx="58158" cy="49645"/>
            </a:xfrm>
            <a:custGeom>
              <a:rect b="b" l="l" r="r" t="t"/>
              <a:pathLst>
                <a:path extrusionOk="0" h="2181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1630070" y="1737570"/>
              <a:ext cx="57566" cy="49395"/>
            </a:xfrm>
            <a:custGeom>
              <a:rect b="b" l="l" r="r" t="t"/>
              <a:pathLst>
                <a:path extrusionOk="0" h="2170" w="2529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1245524" y="2477207"/>
              <a:ext cx="104525" cy="84654"/>
            </a:xfrm>
            <a:custGeom>
              <a:rect b="b" l="l" r="r" t="t"/>
              <a:pathLst>
                <a:path extrusionOk="0" h="3719" w="4592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1230272" y="2552441"/>
              <a:ext cx="58135" cy="49372"/>
            </a:xfrm>
            <a:custGeom>
              <a:rect b="b" l="l" r="r" t="t"/>
              <a:pathLst>
                <a:path extrusionOk="0" h="2169" w="2554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1317753" y="2509599"/>
              <a:ext cx="57544" cy="49395"/>
            </a:xfrm>
            <a:custGeom>
              <a:rect b="b" l="l" r="r" t="t"/>
              <a:pathLst>
                <a:path extrusionOk="0" h="2170" w="2528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0" name="Google Shape;2560;p73"/>
          <p:cNvSpPr txBox="1"/>
          <p:nvPr>
            <p:ph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61" name="Google Shape;2561;p73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73"/>
          <p:cNvSpPr/>
          <p:nvPr/>
        </p:nvSpPr>
        <p:spPr>
          <a:xfrm flipH="1" rot="10800000">
            <a:off x="4471450" y="40982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3" name="Google Shape;2563;p73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64" name="Google Shape;2564;p73"/>
            <p:cNvSpPr/>
            <p:nvPr/>
          </p:nvSpPr>
          <p:spPr>
            <a:xfrm flipH="1" rot="10800000">
              <a:off x="982775" y="4323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3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8" name="Google Shape;2568;p73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69" name="Google Shape;2569;p7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7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7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7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73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74" name="Google Shape;2574;p7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7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7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7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7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7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7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7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7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7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7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7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7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7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7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7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7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7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7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7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7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7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7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7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7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9" name="Google Shape;2599;p73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7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7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7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4727413" y="2617656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/>
          <p:nvPr/>
        </p:nvSpPr>
        <p:spPr>
          <a:xfrm>
            <a:off x="4727413" y="3841575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 txBox="1"/>
          <p:nvPr>
            <p:ph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7" name="Google Shape;737;p47"/>
          <p:cNvSpPr txBox="1"/>
          <p:nvPr>
            <p:ph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8" name="Google Shape;738;p47"/>
          <p:cNvSpPr txBox="1"/>
          <p:nvPr>
            <p:ph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9" name="Google Shape;739;p47"/>
          <p:cNvSpPr txBox="1"/>
          <p:nvPr>
            <p:ph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0" name="Google Shape;740;p47"/>
          <p:cNvSpPr txBox="1"/>
          <p:nvPr>
            <p:ph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1" name="Google Shape;741;p47"/>
          <p:cNvSpPr txBox="1"/>
          <p:nvPr>
            <p:ph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42" name="Google Shape;742;p47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743" name="Google Shape;743;p47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744" name="Google Shape;744;p47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Bootcamp Objectives</a:t>
            </a:r>
            <a:endParaRPr/>
          </a:p>
        </p:txBody>
      </p:sp>
      <p:sp>
        <p:nvSpPr>
          <p:cNvPr id="745" name="Google Shape;745;p47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Games</a:t>
            </a:r>
            <a:endParaRPr/>
          </a:p>
        </p:txBody>
      </p:sp>
      <p:sp>
        <p:nvSpPr>
          <p:cNvPr id="746" name="Google Shape;746;p47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Industry Insights</a:t>
            </a:r>
            <a:endParaRPr/>
          </a:p>
        </p:txBody>
      </p:sp>
      <p:sp>
        <p:nvSpPr>
          <p:cNvPr id="747" name="Google Shape;747;p47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sp>
        <p:nvSpPr>
          <p:cNvPr id="748" name="Google Shape;748;p47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Elements of Game Design</a:t>
            </a:r>
            <a:endParaRPr/>
          </a:p>
        </p:txBody>
      </p:sp>
      <p:sp>
        <p:nvSpPr>
          <p:cNvPr id="749" name="Google Shape;749;p47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Project</a:t>
            </a:r>
            <a:endParaRPr/>
          </a:p>
        </p:txBody>
      </p:sp>
      <p:sp>
        <p:nvSpPr>
          <p:cNvPr id="750" name="Google Shape;750;p47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 to your project</a:t>
            </a:r>
            <a:endParaRPr/>
          </a:p>
        </p:txBody>
      </p:sp>
      <p:sp>
        <p:nvSpPr>
          <p:cNvPr id="751" name="Google Shape;751;p47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</a:t>
            </a:r>
            <a:endParaRPr/>
          </a:p>
        </p:txBody>
      </p:sp>
      <p:sp>
        <p:nvSpPr>
          <p:cNvPr id="752" name="Google Shape;752;p47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Fundamentals</a:t>
            </a:r>
            <a:endParaRPr/>
          </a:p>
        </p:txBody>
      </p:sp>
      <p:sp>
        <p:nvSpPr>
          <p:cNvPr id="753" name="Google Shape;753;p47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54" name="Google Shape;754;p47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755" name="Google Shape;755;p47"/>
          <p:cNvGrpSpPr/>
          <p:nvPr/>
        </p:nvGrpSpPr>
        <p:grpSpPr>
          <a:xfrm>
            <a:off x="422800" y="796200"/>
            <a:ext cx="8378293" cy="3152852"/>
            <a:chOff x="422800" y="796200"/>
            <a:chExt cx="8378293" cy="3152852"/>
          </a:xfrm>
        </p:grpSpPr>
        <p:grpSp>
          <p:nvGrpSpPr>
            <p:cNvPr id="756" name="Google Shape;756;p47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757" name="Google Shape;757;p4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2" name="Google Shape;782;p47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5" name="Google Shape;785;p47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786" name="Google Shape;786;p4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74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2605" name="Google Shape;2605;p74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Game</a:t>
            </a:r>
            <a:endParaRPr/>
          </a:p>
        </p:txBody>
      </p:sp>
      <p:sp>
        <p:nvSpPr>
          <p:cNvPr id="2606" name="Google Shape;2606;p74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Unity-made, hyper-casual game.</a:t>
            </a:r>
            <a:endParaRPr/>
          </a:p>
        </p:txBody>
      </p:sp>
      <p:sp>
        <p:nvSpPr>
          <p:cNvPr id="2607" name="Google Shape;2607;p74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Loop</a:t>
            </a:r>
            <a:endParaRPr/>
          </a:p>
        </p:txBody>
      </p:sp>
      <p:sp>
        <p:nvSpPr>
          <p:cNvPr id="2608" name="Google Shape;2608;p74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Fully functional game loop.</a:t>
            </a:r>
            <a:endParaRPr/>
          </a:p>
        </p:txBody>
      </p:sp>
      <p:sp>
        <p:nvSpPr>
          <p:cNvPr id="2609" name="Google Shape;2609;p74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Polished</a:t>
            </a:r>
            <a:endParaRPr/>
          </a:p>
        </p:txBody>
      </p:sp>
      <p:sp>
        <p:nvSpPr>
          <p:cNvPr id="2610" name="Google Shape;2610;p74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major/game breaking bugs.</a:t>
            </a:r>
            <a:endParaRPr/>
          </a:p>
        </p:txBody>
      </p:sp>
      <p:sp>
        <p:nvSpPr>
          <p:cNvPr id="2611" name="Google Shape;2611;p74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</a:t>
            </a:r>
            <a:endParaRPr/>
          </a:p>
        </p:txBody>
      </p:sp>
      <p:sp>
        <p:nvSpPr>
          <p:cNvPr id="2612" name="Google Shape;2612;p74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assets should be properly licensed.</a:t>
            </a:r>
            <a:endParaRPr/>
          </a:p>
        </p:txBody>
      </p:sp>
      <p:grpSp>
        <p:nvGrpSpPr>
          <p:cNvPr id="2613" name="Google Shape;2613;p74"/>
          <p:cNvGrpSpPr/>
          <p:nvPr/>
        </p:nvGrpSpPr>
        <p:grpSpPr>
          <a:xfrm>
            <a:off x="3766993" y="3371373"/>
            <a:ext cx="523881" cy="339024"/>
            <a:chOff x="1190625" y="1167600"/>
            <a:chExt cx="5228350" cy="3383475"/>
          </a:xfrm>
        </p:grpSpPr>
        <p:sp>
          <p:nvSpPr>
            <p:cNvPr id="2614" name="Google Shape;2614;p74"/>
            <p:cNvSpPr/>
            <p:nvPr/>
          </p:nvSpPr>
          <p:spPr>
            <a:xfrm>
              <a:off x="1190625" y="3012500"/>
              <a:ext cx="1538550" cy="1538575"/>
            </a:xfrm>
            <a:custGeom>
              <a:rect b="b" l="l" r="r" t="t"/>
              <a:pathLst>
                <a:path extrusionOk="0" h="61543" w="61542">
                  <a:moveTo>
                    <a:pt x="35231" y="11508"/>
                  </a:moveTo>
                  <a:cubicBezTo>
                    <a:pt x="36800" y="11508"/>
                    <a:pt x="38368" y="12108"/>
                    <a:pt x="39557" y="13309"/>
                  </a:cubicBezTo>
                  <a:cubicBezTo>
                    <a:pt x="41959" y="15711"/>
                    <a:pt x="41959" y="19583"/>
                    <a:pt x="39557" y="21985"/>
                  </a:cubicBezTo>
                  <a:lnTo>
                    <a:pt x="30783" y="30759"/>
                  </a:lnTo>
                  <a:lnTo>
                    <a:pt x="39557" y="39558"/>
                  </a:lnTo>
                  <a:cubicBezTo>
                    <a:pt x="41959" y="41960"/>
                    <a:pt x="41959" y="45832"/>
                    <a:pt x="39557" y="48234"/>
                  </a:cubicBezTo>
                  <a:cubicBezTo>
                    <a:pt x="38368" y="49423"/>
                    <a:pt x="36800" y="50017"/>
                    <a:pt x="35231" y="50017"/>
                  </a:cubicBezTo>
                  <a:cubicBezTo>
                    <a:pt x="33663" y="50017"/>
                    <a:pt x="32094" y="49423"/>
                    <a:pt x="30906" y="48234"/>
                  </a:cubicBezTo>
                  <a:lnTo>
                    <a:pt x="17769" y="35097"/>
                  </a:lnTo>
                  <a:cubicBezTo>
                    <a:pt x="15392" y="32720"/>
                    <a:pt x="15392" y="28823"/>
                    <a:pt x="17769" y="26446"/>
                  </a:cubicBezTo>
                  <a:lnTo>
                    <a:pt x="30906" y="13309"/>
                  </a:lnTo>
                  <a:cubicBezTo>
                    <a:pt x="32094" y="12108"/>
                    <a:pt x="33663" y="11508"/>
                    <a:pt x="35231" y="11508"/>
                  </a:cubicBezTo>
                  <a:close/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55415"/>
                  </a:lnTo>
                  <a:cubicBezTo>
                    <a:pt x="0" y="58797"/>
                    <a:pt x="2745" y="61542"/>
                    <a:pt x="6127" y="61542"/>
                  </a:cubicBezTo>
                  <a:lnTo>
                    <a:pt x="55414" y="61542"/>
                  </a:lnTo>
                  <a:cubicBezTo>
                    <a:pt x="58797" y="61542"/>
                    <a:pt x="61542" y="58797"/>
                    <a:pt x="61542" y="55415"/>
                  </a:cubicBezTo>
                  <a:lnTo>
                    <a:pt x="61542" y="6128"/>
                  </a:lnTo>
                  <a:cubicBezTo>
                    <a:pt x="61542" y="2746"/>
                    <a:pt x="58797" y="1"/>
                    <a:pt x="55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>
              <a:off x="3035500" y="3012500"/>
              <a:ext cx="1538575" cy="1538575"/>
            </a:xfrm>
            <a:custGeom>
              <a:rect b="b" l="l" r="r" t="t"/>
              <a:pathLst>
                <a:path extrusionOk="0" h="61543" w="61543">
                  <a:moveTo>
                    <a:pt x="43896" y="20184"/>
                  </a:moveTo>
                  <a:cubicBezTo>
                    <a:pt x="45465" y="20184"/>
                    <a:pt x="47033" y="20784"/>
                    <a:pt x="48234" y="21985"/>
                  </a:cubicBezTo>
                  <a:cubicBezTo>
                    <a:pt x="50636" y="24362"/>
                    <a:pt x="50636" y="28259"/>
                    <a:pt x="48234" y="30637"/>
                  </a:cubicBezTo>
                  <a:lnTo>
                    <a:pt x="35097" y="43773"/>
                  </a:lnTo>
                  <a:cubicBezTo>
                    <a:pt x="33909" y="44962"/>
                    <a:pt x="32346" y="45556"/>
                    <a:pt x="30781" y="45556"/>
                  </a:cubicBezTo>
                  <a:cubicBezTo>
                    <a:pt x="29215" y="45556"/>
                    <a:pt x="27647" y="44962"/>
                    <a:pt x="26446" y="43773"/>
                  </a:cubicBezTo>
                  <a:lnTo>
                    <a:pt x="13309" y="30637"/>
                  </a:lnTo>
                  <a:cubicBezTo>
                    <a:pt x="10932" y="28235"/>
                    <a:pt x="10932" y="24362"/>
                    <a:pt x="13309" y="21985"/>
                  </a:cubicBezTo>
                  <a:cubicBezTo>
                    <a:pt x="14510" y="20784"/>
                    <a:pt x="16079" y="20184"/>
                    <a:pt x="17647" y="20184"/>
                  </a:cubicBezTo>
                  <a:cubicBezTo>
                    <a:pt x="19216" y="20184"/>
                    <a:pt x="20784" y="20784"/>
                    <a:pt x="21985" y="21985"/>
                  </a:cubicBezTo>
                  <a:lnTo>
                    <a:pt x="30784" y="30759"/>
                  </a:lnTo>
                  <a:lnTo>
                    <a:pt x="39558" y="21985"/>
                  </a:lnTo>
                  <a:cubicBezTo>
                    <a:pt x="40759" y="20784"/>
                    <a:pt x="42328" y="20184"/>
                    <a:pt x="43896" y="20184"/>
                  </a:cubicBezTo>
                  <a:close/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55415"/>
                  </a:lnTo>
                  <a:cubicBezTo>
                    <a:pt x="1" y="58797"/>
                    <a:pt x="2746" y="61542"/>
                    <a:pt x="6128" y="61542"/>
                  </a:cubicBezTo>
                  <a:lnTo>
                    <a:pt x="55415" y="61542"/>
                  </a:lnTo>
                  <a:cubicBezTo>
                    <a:pt x="58797" y="61542"/>
                    <a:pt x="61542" y="58797"/>
                    <a:pt x="61542" y="55415"/>
                  </a:cubicBezTo>
                  <a:lnTo>
                    <a:pt x="61542" y="6128"/>
                  </a:lnTo>
                  <a:cubicBezTo>
                    <a:pt x="61542" y="2746"/>
                    <a:pt x="58797" y="1"/>
                    <a:pt x="55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>
              <a:off x="3035500" y="1167600"/>
              <a:ext cx="1538575" cy="1538575"/>
            </a:xfrm>
            <a:custGeom>
              <a:rect b="b" l="l" r="r" t="t"/>
              <a:pathLst>
                <a:path extrusionOk="0" h="61543" w="61543">
                  <a:moveTo>
                    <a:pt x="30781" y="15968"/>
                  </a:moveTo>
                  <a:cubicBezTo>
                    <a:pt x="32346" y="15968"/>
                    <a:pt x="33909" y="16569"/>
                    <a:pt x="35097" y="17770"/>
                  </a:cubicBezTo>
                  <a:lnTo>
                    <a:pt x="48234" y="30882"/>
                  </a:lnTo>
                  <a:cubicBezTo>
                    <a:pt x="50636" y="33284"/>
                    <a:pt x="50636" y="37156"/>
                    <a:pt x="48234" y="39558"/>
                  </a:cubicBezTo>
                  <a:cubicBezTo>
                    <a:pt x="47033" y="40759"/>
                    <a:pt x="45465" y="41359"/>
                    <a:pt x="43896" y="41359"/>
                  </a:cubicBezTo>
                  <a:cubicBezTo>
                    <a:pt x="42328" y="41359"/>
                    <a:pt x="40759" y="40759"/>
                    <a:pt x="39558" y="39558"/>
                  </a:cubicBezTo>
                  <a:lnTo>
                    <a:pt x="30784" y="30759"/>
                  </a:lnTo>
                  <a:lnTo>
                    <a:pt x="21985" y="39558"/>
                  </a:lnTo>
                  <a:cubicBezTo>
                    <a:pt x="20784" y="40759"/>
                    <a:pt x="19216" y="41359"/>
                    <a:pt x="17647" y="41359"/>
                  </a:cubicBezTo>
                  <a:cubicBezTo>
                    <a:pt x="16079" y="41359"/>
                    <a:pt x="14510" y="40759"/>
                    <a:pt x="13309" y="39558"/>
                  </a:cubicBezTo>
                  <a:cubicBezTo>
                    <a:pt x="10932" y="37156"/>
                    <a:pt x="10932" y="33284"/>
                    <a:pt x="13309" y="30882"/>
                  </a:cubicBezTo>
                  <a:lnTo>
                    <a:pt x="26446" y="17770"/>
                  </a:lnTo>
                  <a:cubicBezTo>
                    <a:pt x="27647" y="16569"/>
                    <a:pt x="29215" y="15968"/>
                    <a:pt x="30781" y="15968"/>
                  </a:cubicBezTo>
                  <a:close/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55415"/>
                  </a:lnTo>
                  <a:cubicBezTo>
                    <a:pt x="1" y="58797"/>
                    <a:pt x="2746" y="61542"/>
                    <a:pt x="6128" y="61542"/>
                  </a:cubicBezTo>
                  <a:lnTo>
                    <a:pt x="55415" y="61542"/>
                  </a:lnTo>
                  <a:cubicBezTo>
                    <a:pt x="58797" y="61542"/>
                    <a:pt x="61542" y="58797"/>
                    <a:pt x="61542" y="55415"/>
                  </a:cubicBezTo>
                  <a:lnTo>
                    <a:pt x="61542" y="6128"/>
                  </a:lnTo>
                  <a:cubicBezTo>
                    <a:pt x="61542" y="2746"/>
                    <a:pt x="58797" y="1"/>
                    <a:pt x="55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4"/>
            <p:cNvSpPr/>
            <p:nvPr/>
          </p:nvSpPr>
          <p:spPr>
            <a:xfrm>
              <a:off x="4880400" y="3012500"/>
              <a:ext cx="1538575" cy="1538575"/>
            </a:xfrm>
            <a:custGeom>
              <a:rect b="b" l="l" r="r" t="t"/>
              <a:pathLst>
                <a:path extrusionOk="0" h="61543" w="61543">
                  <a:moveTo>
                    <a:pt x="26323" y="11508"/>
                  </a:moveTo>
                  <a:cubicBezTo>
                    <a:pt x="27892" y="11508"/>
                    <a:pt x="29460" y="12108"/>
                    <a:pt x="30661" y="13309"/>
                  </a:cubicBezTo>
                  <a:lnTo>
                    <a:pt x="43773" y="26446"/>
                  </a:lnTo>
                  <a:cubicBezTo>
                    <a:pt x="46175" y="28823"/>
                    <a:pt x="46175" y="32720"/>
                    <a:pt x="43773" y="35097"/>
                  </a:cubicBezTo>
                  <a:lnTo>
                    <a:pt x="30661" y="48234"/>
                  </a:lnTo>
                  <a:cubicBezTo>
                    <a:pt x="29460" y="49423"/>
                    <a:pt x="27892" y="50017"/>
                    <a:pt x="26323" y="50017"/>
                  </a:cubicBezTo>
                  <a:cubicBezTo>
                    <a:pt x="24755" y="50017"/>
                    <a:pt x="23186" y="49423"/>
                    <a:pt x="21985" y="48234"/>
                  </a:cubicBezTo>
                  <a:cubicBezTo>
                    <a:pt x="19583" y="45832"/>
                    <a:pt x="19583" y="41960"/>
                    <a:pt x="21985" y="39558"/>
                  </a:cubicBezTo>
                  <a:lnTo>
                    <a:pt x="30784" y="30759"/>
                  </a:lnTo>
                  <a:lnTo>
                    <a:pt x="21985" y="21985"/>
                  </a:lnTo>
                  <a:cubicBezTo>
                    <a:pt x="19583" y="19583"/>
                    <a:pt x="19583" y="15711"/>
                    <a:pt x="21985" y="13309"/>
                  </a:cubicBezTo>
                  <a:cubicBezTo>
                    <a:pt x="23186" y="12108"/>
                    <a:pt x="24755" y="11508"/>
                    <a:pt x="26323" y="11508"/>
                  </a:cubicBezTo>
                  <a:close/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55415"/>
                  </a:lnTo>
                  <a:cubicBezTo>
                    <a:pt x="1" y="58797"/>
                    <a:pt x="2746" y="61542"/>
                    <a:pt x="6128" y="61542"/>
                  </a:cubicBezTo>
                  <a:lnTo>
                    <a:pt x="55415" y="61542"/>
                  </a:lnTo>
                  <a:cubicBezTo>
                    <a:pt x="58797" y="61542"/>
                    <a:pt x="61542" y="58797"/>
                    <a:pt x="61542" y="55415"/>
                  </a:cubicBezTo>
                  <a:lnTo>
                    <a:pt x="61542" y="6128"/>
                  </a:lnTo>
                  <a:cubicBezTo>
                    <a:pt x="61542" y="2746"/>
                    <a:pt x="58797" y="1"/>
                    <a:pt x="55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74"/>
          <p:cNvGrpSpPr/>
          <p:nvPr/>
        </p:nvGrpSpPr>
        <p:grpSpPr>
          <a:xfrm>
            <a:off x="4773918" y="1904389"/>
            <a:ext cx="523881" cy="523881"/>
            <a:chOff x="1190625" y="238125"/>
            <a:chExt cx="5228350" cy="5228350"/>
          </a:xfrm>
        </p:grpSpPr>
        <p:sp>
          <p:nvSpPr>
            <p:cNvPr id="2619" name="Google Shape;2619;p74"/>
            <p:cNvSpPr/>
            <p:nvPr/>
          </p:nvSpPr>
          <p:spPr>
            <a:xfrm>
              <a:off x="3675200" y="1093475"/>
              <a:ext cx="259200" cy="211400"/>
            </a:xfrm>
            <a:custGeom>
              <a:rect b="b" l="l" r="r" t="t"/>
              <a:pathLst>
                <a:path extrusionOk="0" h="8456" w="10368">
                  <a:moveTo>
                    <a:pt x="5196" y="0"/>
                  </a:moveTo>
                  <a:lnTo>
                    <a:pt x="0" y="8456"/>
                  </a:lnTo>
                  <a:lnTo>
                    <a:pt x="10367" y="8456"/>
                  </a:lnTo>
                  <a:lnTo>
                    <a:pt x="51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4"/>
            <p:cNvSpPr/>
            <p:nvPr/>
          </p:nvSpPr>
          <p:spPr>
            <a:xfrm>
              <a:off x="2790425" y="238125"/>
              <a:ext cx="2029350" cy="2029350"/>
            </a:xfrm>
            <a:custGeom>
              <a:rect b="b" l="l" r="r" t="t"/>
              <a:pathLst>
                <a:path extrusionOk="0" h="81174" w="81174">
                  <a:moveTo>
                    <a:pt x="40587" y="16396"/>
                  </a:moveTo>
                  <a:cubicBezTo>
                    <a:pt x="42695" y="16396"/>
                    <a:pt x="44680" y="17524"/>
                    <a:pt x="45807" y="19313"/>
                  </a:cubicBezTo>
                  <a:lnTo>
                    <a:pt x="61959" y="45586"/>
                  </a:lnTo>
                  <a:cubicBezTo>
                    <a:pt x="63110" y="47473"/>
                    <a:pt x="63160" y="49826"/>
                    <a:pt x="62081" y="51787"/>
                  </a:cubicBezTo>
                  <a:cubicBezTo>
                    <a:pt x="61003" y="53723"/>
                    <a:pt x="58944" y="54924"/>
                    <a:pt x="56738" y="54924"/>
                  </a:cubicBezTo>
                  <a:lnTo>
                    <a:pt x="24436" y="54924"/>
                  </a:lnTo>
                  <a:cubicBezTo>
                    <a:pt x="22205" y="54924"/>
                    <a:pt x="20147" y="53723"/>
                    <a:pt x="19068" y="51787"/>
                  </a:cubicBezTo>
                  <a:cubicBezTo>
                    <a:pt x="17990" y="49826"/>
                    <a:pt x="18039" y="47473"/>
                    <a:pt x="19215" y="45586"/>
                  </a:cubicBezTo>
                  <a:lnTo>
                    <a:pt x="35367" y="19313"/>
                  </a:lnTo>
                  <a:cubicBezTo>
                    <a:pt x="36469" y="17524"/>
                    <a:pt x="38455" y="16396"/>
                    <a:pt x="40587" y="16396"/>
                  </a:cubicBezTo>
                  <a:close/>
                  <a:moveTo>
                    <a:pt x="40587" y="0"/>
                  </a:moveTo>
                  <a:cubicBezTo>
                    <a:pt x="18210" y="0"/>
                    <a:pt x="0" y="18210"/>
                    <a:pt x="0" y="40587"/>
                  </a:cubicBezTo>
                  <a:cubicBezTo>
                    <a:pt x="0" y="62963"/>
                    <a:pt x="18210" y="81173"/>
                    <a:pt x="40587" y="81173"/>
                  </a:cubicBezTo>
                  <a:cubicBezTo>
                    <a:pt x="62963" y="81173"/>
                    <a:pt x="81173" y="62963"/>
                    <a:pt x="81173" y="40587"/>
                  </a:cubicBezTo>
                  <a:cubicBezTo>
                    <a:pt x="81173" y="18210"/>
                    <a:pt x="62963" y="0"/>
                    <a:pt x="40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4"/>
            <p:cNvSpPr/>
            <p:nvPr/>
          </p:nvSpPr>
          <p:spPr>
            <a:xfrm>
              <a:off x="2112150" y="2718400"/>
              <a:ext cx="185675" cy="185675"/>
            </a:xfrm>
            <a:custGeom>
              <a:rect b="b" l="l" r="r" t="t"/>
              <a:pathLst>
                <a:path extrusionOk="0" h="7427" w="7427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4"/>
            <p:cNvSpPr/>
            <p:nvPr/>
          </p:nvSpPr>
          <p:spPr>
            <a:xfrm>
              <a:off x="1190625" y="1796875"/>
              <a:ext cx="2029350" cy="2029350"/>
            </a:xfrm>
            <a:custGeom>
              <a:rect b="b" l="l" r="r" t="t"/>
              <a:pathLst>
                <a:path extrusionOk="0" h="81174" w="81174">
                  <a:moveTo>
                    <a:pt x="50415" y="24607"/>
                  </a:moveTo>
                  <a:cubicBezTo>
                    <a:pt x="53821" y="24607"/>
                    <a:pt x="56542" y="27352"/>
                    <a:pt x="56542" y="30734"/>
                  </a:cubicBezTo>
                  <a:lnTo>
                    <a:pt x="56542" y="50415"/>
                  </a:lnTo>
                  <a:cubicBezTo>
                    <a:pt x="56542" y="53797"/>
                    <a:pt x="53821" y="56542"/>
                    <a:pt x="50415" y="56542"/>
                  </a:cubicBezTo>
                  <a:lnTo>
                    <a:pt x="30734" y="56542"/>
                  </a:lnTo>
                  <a:cubicBezTo>
                    <a:pt x="27352" y="56542"/>
                    <a:pt x="24607" y="53797"/>
                    <a:pt x="24607" y="50415"/>
                  </a:cubicBezTo>
                  <a:lnTo>
                    <a:pt x="24607" y="30734"/>
                  </a:lnTo>
                  <a:cubicBezTo>
                    <a:pt x="24607" y="27352"/>
                    <a:pt x="27352" y="24607"/>
                    <a:pt x="30734" y="24607"/>
                  </a:cubicBezTo>
                  <a:close/>
                  <a:moveTo>
                    <a:pt x="40587" y="0"/>
                  </a:moveTo>
                  <a:cubicBezTo>
                    <a:pt x="18210" y="0"/>
                    <a:pt x="0" y="18210"/>
                    <a:pt x="0" y="40587"/>
                  </a:cubicBezTo>
                  <a:cubicBezTo>
                    <a:pt x="0" y="62963"/>
                    <a:pt x="18210" y="81173"/>
                    <a:pt x="40587" y="81173"/>
                  </a:cubicBezTo>
                  <a:cubicBezTo>
                    <a:pt x="62963" y="81173"/>
                    <a:pt x="81173" y="62963"/>
                    <a:pt x="81173" y="40587"/>
                  </a:cubicBezTo>
                  <a:cubicBezTo>
                    <a:pt x="81173" y="18210"/>
                    <a:pt x="62963" y="0"/>
                    <a:pt x="40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4"/>
            <p:cNvSpPr/>
            <p:nvPr/>
          </p:nvSpPr>
          <p:spPr>
            <a:xfrm>
              <a:off x="4390225" y="1796875"/>
              <a:ext cx="2028750" cy="2029350"/>
            </a:xfrm>
            <a:custGeom>
              <a:rect b="b" l="l" r="r" t="t"/>
              <a:pathLst>
                <a:path extrusionOk="0" h="81174" w="81150">
                  <a:moveTo>
                    <a:pt x="40587" y="22965"/>
                  </a:moveTo>
                  <a:cubicBezTo>
                    <a:pt x="50293" y="22965"/>
                    <a:pt x="58185" y="30881"/>
                    <a:pt x="58185" y="40587"/>
                  </a:cubicBezTo>
                  <a:cubicBezTo>
                    <a:pt x="58185" y="50292"/>
                    <a:pt x="50293" y="58184"/>
                    <a:pt x="40587" y="58184"/>
                  </a:cubicBezTo>
                  <a:cubicBezTo>
                    <a:pt x="30857" y="58184"/>
                    <a:pt x="22966" y="50292"/>
                    <a:pt x="22966" y="40587"/>
                  </a:cubicBezTo>
                  <a:cubicBezTo>
                    <a:pt x="22966" y="30881"/>
                    <a:pt x="30857" y="22965"/>
                    <a:pt x="40587" y="22965"/>
                  </a:cubicBezTo>
                  <a:close/>
                  <a:moveTo>
                    <a:pt x="40587" y="0"/>
                  </a:moveTo>
                  <a:cubicBezTo>
                    <a:pt x="18186" y="0"/>
                    <a:pt x="1" y="18210"/>
                    <a:pt x="1" y="40587"/>
                  </a:cubicBezTo>
                  <a:cubicBezTo>
                    <a:pt x="1" y="62963"/>
                    <a:pt x="18186" y="81173"/>
                    <a:pt x="40587" y="81173"/>
                  </a:cubicBezTo>
                  <a:cubicBezTo>
                    <a:pt x="62964" y="81173"/>
                    <a:pt x="81149" y="62963"/>
                    <a:pt x="81149" y="40587"/>
                  </a:cubicBezTo>
                  <a:cubicBezTo>
                    <a:pt x="81149" y="18210"/>
                    <a:pt x="62964" y="0"/>
                    <a:pt x="40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4"/>
            <p:cNvSpPr/>
            <p:nvPr/>
          </p:nvSpPr>
          <p:spPr>
            <a:xfrm>
              <a:off x="5270700" y="2677350"/>
              <a:ext cx="267800" cy="267775"/>
            </a:xfrm>
            <a:custGeom>
              <a:rect b="b" l="l" r="r" t="t"/>
              <a:pathLst>
                <a:path extrusionOk="0" h="10711" w="10712">
                  <a:moveTo>
                    <a:pt x="5368" y="0"/>
                  </a:moveTo>
                  <a:cubicBezTo>
                    <a:pt x="2403" y="0"/>
                    <a:pt x="1" y="2402"/>
                    <a:pt x="1" y="5368"/>
                  </a:cubicBezTo>
                  <a:cubicBezTo>
                    <a:pt x="1" y="8309"/>
                    <a:pt x="2403" y="10711"/>
                    <a:pt x="5368" y="10711"/>
                  </a:cubicBezTo>
                  <a:cubicBezTo>
                    <a:pt x="8309" y="10711"/>
                    <a:pt x="10711" y="8309"/>
                    <a:pt x="10711" y="5368"/>
                  </a:cubicBezTo>
                  <a:cubicBezTo>
                    <a:pt x="10711" y="2402"/>
                    <a:pt x="8309" y="0"/>
                    <a:pt x="5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4"/>
            <p:cNvSpPr/>
            <p:nvPr/>
          </p:nvSpPr>
          <p:spPr>
            <a:xfrm>
              <a:off x="2790425" y="3437725"/>
              <a:ext cx="2029350" cy="2028750"/>
            </a:xfrm>
            <a:custGeom>
              <a:rect b="b" l="l" r="r" t="t"/>
              <a:pathLst>
                <a:path extrusionOk="0" h="81150" w="81174">
                  <a:moveTo>
                    <a:pt x="50418" y="24595"/>
                  </a:moveTo>
                  <a:cubicBezTo>
                    <a:pt x="51984" y="24595"/>
                    <a:pt x="53552" y="25196"/>
                    <a:pt x="54753" y="26397"/>
                  </a:cubicBezTo>
                  <a:cubicBezTo>
                    <a:pt x="57155" y="28799"/>
                    <a:pt x="57155" y="32671"/>
                    <a:pt x="54753" y="35073"/>
                  </a:cubicBezTo>
                  <a:lnTo>
                    <a:pt x="49239" y="40587"/>
                  </a:lnTo>
                  <a:lnTo>
                    <a:pt x="54753" y="46077"/>
                  </a:lnTo>
                  <a:cubicBezTo>
                    <a:pt x="57155" y="48479"/>
                    <a:pt x="57155" y="52352"/>
                    <a:pt x="54753" y="54753"/>
                  </a:cubicBezTo>
                  <a:cubicBezTo>
                    <a:pt x="53552" y="55954"/>
                    <a:pt x="51984" y="56543"/>
                    <a:pt x="50415" y="56543"/>
                  </a:cubicBezTo>
                  <a:cubicBezTo>
                    <a:pt x="48846" y="56543"/>
                    <a:pt x="47278" y="55954"/>
                    <a:pt x="46101" y="54753"/>
                  </a:cubicBezTo>
                  <a:lnTo>
                    <a:pt x="40587" y="49239"/>
                  </a:lnTo>
                  <a:lnTo>
                    <a:pt x="35072" y="54753"/>
                  </a:lnTo>
                  <a:cubicBezTo>
                    <a:pt x="33872" y="55954"/>
                    <a:pt x="32303" y="56543"/>
                    <a:pt x="30734" y="56543"/>
                  </a:cubicBezTo>
                  <a:cubicBezTo>
                    <a:pt x="29166" y="56543"/>
                    <a:pt x="27597" y="55954"/>
                    <a:pt x="26396" y="54753"/>
                  </a:cubicBezTo>
                  <a:cubicBezTo>
                    <a:pt x="24019" y="52352"/>
                    <a:pt x="24019" y="48479"/>
                    <a:pt x="26396" y="46077"/>
                  </a:cubicBezTo>
                  <a:lnTo>
                    <a:pt x="31911" y="40587"/>
                  </a:lnTo>
                  <a:lnTo>
                    <a:pt x="26396" y="35073"/>
                  </a:lnTo>
                  <a:cubicBezTo>
                    <a:pt x="24019" y="32671"/>
                    <a:pt x="24019" y="28799"/>
                    <a:pt x="26396" y="26397"/>
                  </a:cubicBezTo>
                  <a:cubicBezTo>
                    <a:pt x="27597" y="25196"/>
                    <a:pt x="29166" y="24595"/>
                    <a:pt x="30734" y="24595"/>
                  </a:cubicBezTo>
                  <a:cubicBezTo>
                    <a:pt x="32303" y="24595"/>
                    <a:pt x="33872" y="25196"/>
                    <a:pt x="35072" y="26397"/>
                  </a:cubicBezTo>
                  <a:lnTo>
                    <a:pt x="40587" y="31911"/>
                  </a:lnTo>
                  <a:lnTo>
                    <a:pt x="46101" y="26397"/>
                  </a:lnTo>
                  <a:cubicBezTo>
                    <a:pt x="47290" y="25196"/>
                    <a:pt x="48853" y="24595"/>
                    <a:pt x="50418" y="24595"/>
                  </a:cubicBezTo>
                  <a:close/>
                  <a:moveTo>
                    <a:pt x="40587" y="1"/>
                  </a:moveTo>
                  <a:cubicBezTo>
                    <a:pt x="18210" y="1"/>
                    <a:pt x="0" y="18186"/>
                    <a:pt x="0" y="40587"/>
                  </a:cubicBezTo>
                  <a:cubicBezTo>
                    <a:pt x="0" y="62964"/>
                    <a:pt x="18210" y="81149"/>
                    <a:pt x="40587" y="81149"/>
                  </a:cubicBezTo>
                  <a:cubicBezTo>
                    <a:pt x="62963" y="81149"/>
                    <a:pt x="81173" y="62964"/>
                    <a:pt x="81173" y="40587"/>
                  </a:cubicBezTo>
                  <a:cubicBezTo>
                    <a:pt x="81173" y="18186"/>
                    <a:pt x="62963" y="1"/>
                    <a:pt x="405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74"/>
          <p:cNvGrpSpPr/>
          <p:nvPr/>
        </p:nvGrpSpPr>
        <p:grpSpPr>
          <a:xfrm>
            <a:off x="4773931" y="3278939"/>
            <a:ext cx="523881" cy="523881"/>
            <a:chOff x="1190625" y="238125"/>
            <a:chExt cx="5228350" cy="5228350"/>
          </a:xfrm>
        </p:grpSpPr>
        <p:sp>
          <p:nvSpPr>
            <p:cNvPr id="2627" name="Google Shape;2627;p74"/>
            <p:cNvSpPr/>
            <p:nvPr/>
          </p:nvSpPr>
          <p:spPr>
            <a:xfrm>
              <a:off x="3957650" y="372300"/>
              <a:ext cx="650" cy="19025"/>
            </a:xfrm>
            <a:custGeom>
              <a:rect b="b" l="l" r="r" t="t"/>
              <a:pathLst>
                <a:path extrusionOk="0" h="761" w="26">
                  <a:moveTo>
                    <a:pt x="25" y="0"/>
                  </a:moveTo>
                  <a:cubicBezTo>
                    <a:pt x="25" y="172"/>
                    <a:pt x="1" y="344"/>
                    <a:pt x="1" y="515"/>
                  </a:cubicBezTo>
                  <a:cubicBezTo>
                    <a:pt x="1" y="589"/>
                    <a:pt x="25" y="662"/>
                    <a:pt x="25" y="760"/>
                  </a:cubicBezTo>
                  <a:close/>
                  <a:moveTo>
                    <a:pt x="25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4"/>
            <p:cNvSpPr/>
            <p:nvPr/>
          </p:nvSpPr>
          <p:spPr>
            <a:xfrm>
              <a:off x="2667275" y="238125"/>
              <a:ext cx="2275050" cy="2318550"/>
            </a:xfrm>
            <a:custGeom>
              <a:rect b="b" l="l" r="r" t="t"/>
              <a:pathLst>
                <a:path extrusionOk="0" h="92742" w="91002">
                  <a:moveTo>
                    <a:pt x="19264" y="54140"/>
                  </a:moveTo>
                  <a:lnTo>
                    <a:pt x="71762" y="54140"/>
                  </a:lnTo>
                  <a:cubicBezTo>
                    <a:pt x="75634" y="54140"/>
                    <a:pt x="78747" y="57277"/>
                    <a:pt x="78747" y="61149"/>
                  </a:cubicBezTo>
                  <a:cubicBezTo>
                    <a:pt x="78747" y="64997"/>
                    <a:pt x="75634" y="68134"/>
                    <a:pt x="71762" y="68134"/>
                  </a:cubicBezTo>
                  <a:lnTo>
                    <a:pt x="58625" y="68134"/>
                  </a:lnTo>
                  <a:cubicBezTo>
                    <a:pt x="47866" y="68134"/>
                    <a:pt x="39386" y="76884"/>
                    <a:pt x="39386" y="87398"/>
                  </a:cubicBezTo>
                  <a:lnTo>
                    <a:pt x="39386" y="92741"/>
                  </a:lnTo>
                  <a:lnTo>
                    <a:pt x="51640" y="92741"/>
                  </a:lnTo>
                  <a:lnTo>
                    <a:pt x="51640" y="87398"/>
                  </a:lnTo>
                  <a:cubicBezTo>
                    <a:pt x="51640" y="83526"/>
                    <a:pt x="54753" y="80389"/>
                    <a:pt x="58625" y="80389"/>
                  </a:cubicBezTo>
                  <a:lnTo>
                    <a:pt x="71762" y="80389"/>
                  </a:lnTo>
                  <a:cubicBezTo>
                    <a:pt x="82521" y="80389"/>
                    <a:pt x="91001" y="71664"/>
                    <a:pt x="91001" y="61149"/>
                  </a:cubicBezTo>
                  <a:cubicBezTo>
                    <a:pt x="91001" y="50415"/>
                    <a:pt x="82301" y="41885"/>
                    <a:pt x="71762" y="41885"/>
                  </a:cubicBezTo>
                  <a:lnTo>
                    <a:pt x="19264" y="41885"/>
                  </a:lnTo>
                  <a:cubicBezTo>
                    <a:pt x="15392" y="41885"/>
                    <a:pt x="12255" y="38748"/>
                    <a:pt x="12255" y="34900"/>
                  </a:cubicBezTo>
                  <a:cubicBezTo>
                    <a:pt x="12255" y="31028"/>
                    <a:pt x="15367" y="27891"/>
                    <a:pt x="19264" y="27891"/>
                  </a:cubicBezTo>
                  <a:lnTo>
                    <a:pt x="29092" y="27891"/>
                  </a:lnTo>
                  <a:cubicBezTo>
                    <a:pt x="41346" y="27891"/>
                    <a:pt x="51346" y="18063"/>
                    <a:pt x="51616" y="5882"/>
                  </a:cubicBezTo>
                  <a:cubicBezTo>
                    <a:pt x="51493" y="2598"/>
                    <a:pt x="48797" y="0"/>
                    <a:pt x="45513" y="0"/>
                  </a:cubicBezTo>
                  <a:cubicBezTo>
                    <a:pt x="42131" y="0"/>
                    <a:pt x="39386" y="2745"/>
                    <a:pt x="39386" y="6127"/>
                  </a:cubicBezTo>
                  <a:lnTo>
                    <a:pt x="39386" y="5367"/>
                  </a:lnTo>
                  <a:cubicBezTo>
                    <a:pt x="39386" y="11029"/>
                    <a:pt x="34778" y="15637"/>
                    <a:pt x="29092" y="15637"/>
                  </a:cubicBezTo>
                  <a:lnTo>
                    <a:pt x="19264" y="15637"/>
                  </a:lnTo>
                  <a:cubicBezTo>
                    <a:pt x="8505" y="15637"/>
                    <a:pt x="0" y="24362"/>
                    <a:pt x="0" y="34900"/>
                  </a:cubicBezTo>
                  <a:cubicBezTo>
                    <a:pt x="0" y="45635"/>
                    <a:pt x="8725" y="54140"/>
                    <a:pt x="19264" y="54140"/>
                  </a:cubicBezTo>
                  <a:close/>
                  <a:moveTo>
                    <a:pt x="19264" y="5414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4"/>
            <p:cNvSpPr/>
            <p:nvPr/>
          </p:nvSpPr>
          <p:spPr>
            <a:xfrm>
              <a:off x="1190625" y="2863000"/>
              <a:ext cx="5228350" cy="2603475"/>
            </a:xfrm>
            <a:custGeom>
              <a:rect b="b" l="l" r="r" t="t"/>
              <a:pathLst>
                <a:path extrusionOk="0" h="104139" w="209134">
                  <a:moveTo>
                    <a:pt x="157077" y="1"/>
                  </a:moveTo>
                  <a:lnTo>
                    <a:pt x="52057" y="1"/>
                  </a:lnTo>
                  <a:cubicBezTo>
                    <a:pt x="23357" y="1"/>
                    <a:pt x="0" y="23357"/>
                    <a:pt x="0" y="52082"/>
                  </a:cubicBezTo>
                  <a:cubicBezTo>
                    <a:pt x="0" y="80781"/>
                    <a:pt x="23357" y="104138"/>
                    <a:pt x="52057" y="104138"/>
                  </a:cubicBezTo>
                  <a:cubicBezTo>
                    <a:pt x="62105" y="104138"/>
                    <a:pt x="71835" y="101271"/>
                    <a:pt x="80242" y="95854"/>
                  </a:cubicBezTo>
                  <a:cubicBezTo>
                    <a:pt x="87300" y="91296"/>
                    <a:pt x="93133" y="85144"/>
                    <a:pt x="97275" y="77889"/>
                  </a:cubicBezTo>
                  <a:lnTo>
                    <a:pt x="111858" y="77889"/>
                  </a:lnTo>
                  <a:cubicBezTo>
                    <a:pt x="116000" y="85144"/>
                    <a:pt x="121833" y="91296"/>
                    <a:pt x="128892" y="95854"/>
                  </a:cubicBezTo>
                  <a:cubicBezTo>
                    <a:pt x="137298" y="101271"/>
                    <a:pt x="147053" y="104138"/>
                    <a:pt x="157077" y="104138"/>
                  </a:cubicBezTo>
                  <a:cubicBezTo>
                    <a:pt x="185776" y="104138"/>
                    <a:pt x="209133" y="80781"/>
                    <a:pt x="209133" y="52082"/>
                  </a:cubicBezTo>
                  <a:cubicBezTo>
                    <a:pt x="209133" y="23357"/>
                    <a:pt x="185776" y="1"/>
                    <a:pt x="157077" y="1"/>
                  </a:cubicBezTo>
                  <a:close/>
                  <a:moveTo>
                    <a:pt x="65193" y="58209"/>
                  </a:moveTo>
                  <a:lnTo>
                    <a:pt x="58184" y="58209"/>
                  </a:lnTo>
                  <a:lnTo>
                    <a:pt x="58184" y="65194"/>
                  </a:lnTo>
                  <a:cubicBezTo>
                    <a:pt x="58184" y="68576"/>
                    <a:pt x="55463" y="71321"/>
                    <a:pt x="52057" y="71321"/>
                  </a:cubicBezTo>
                  <a:cubicBezTo>
                    <a:pt x="48674" y="71321"/>
                    <a:pt x="45929" y="68576"/>
                    <a:pt x="45929" y="65194"/>
                  </a:cubicBezTo>
                  <a:lnTo>
                    <a:pt x="45929" y="58209"/>
                  </a:lnTo>
                  <a:lnTo>
                    <a:pt x="38944" y="58209"/>
                  </a:lnTo>
                  <a:cubicBezTo>
                    <a:pt x="35562" y="58209"/>
                    <a:pt x="32817" y="55464"/>
                    <a:pt x="32817" y="52082"/>
                  </a:cubicBezTo>
                  <a:cubicBezTo>
                    <a:pt x="32817" y="48700"/>
                    <a:pt x="35562" y="45955"/>
                    <a:pt x="38944" y="45955"/>
                  </a:cubicBezTo>
                  <a:lnTo>
                    <a:pt x="45929" y="45955"/>
                  </a:lnTo>
                  <a:lnTo>
                    <a:pt x="45929" y="38945"/>
                  </a:lnTo>
                  <a:cubicBezTo>
                    <a:pt x="45929" y="35563"/>
                    <a:pt x="48674" y="32818"/>
                    <a:pt x="52057" y="32818"/>
                  </a:cubicBezTo>
                  <a:cubicBezTo>
                    <a:pt x="55463" y="32818"/>
                    <a:pt x="58184" y="35563"/>
                    <a:pt x="58184" y="38945"/>
                  </a:cubicBezTo>
                  <a:lnTo>
                    <a:pt x="58184" y="45955"/>
                  </a:lnTo>
                  <a:lnTo>
                    <a:pt x="65193" y="45955"/>
                  </a:lnTo>
                  <a:cubicBezTo>
                    <a:pt x="68576" y="45955"/>
                    <a:pt x="71321" y="48700"/>
                    <a:pt x="71321" y="52082"/>
                  </a:cubicBezTo>
                  <a:cubicBezTo>
                    <a:pt x="71321" y="55464"/>
                    <a:pt x="68576" y="58209"/>
                    <a:pt x="65193" y="58209"/>
                  </a:cubicBezTo>
                  <a:close/>
                  <a:moveTo>
                    <a:pt x="140656" y="58209"/>
                  </a:moveTo>
                  <a:cubicBezTo>
                    <a:pt x="137274" y="58209"/>
                    <a:pt x="134529" y="55464"/>
                    <a:pt x="134529" y="52082"/>
                  </a:cubicBezTo>
                  <a:cubicBezTo>
                    <a:pt x="134529" y="48700"/>
                    <a:pt x="137274" y="45955"/>
                    <a:pt x="140656" y="45955"/>
                  </a:cubicBezTo>
                  <a:cubicBezTo>
                    <a:pt x="144038" y="45955"/>
                    <a:pt x="146783" y="48700"/>
                    <a:pt x="146783" y="52082"/>
                  </a:cubicBezTo>
                  <a:cubicBezTo>
                    <a:pt x="146783" y="55464"/>
                    <a:pt x="144038" y="58209"/>
                    <a:pt x="140656" y="58209"/>
                  </a:cubicBezTo>
                  <a:close/>
                  <a:moveTo>
                    <a:pt x="157077" y="74605"/>
                  </a:moveTo>
                  <a:cubicBezTo>
                    <a:pt x="153695" y="74605"/>
                    <a:pt x="150950" y="71860"/>
                    <a:pt x="150950" y="68478"/>
                  </a:cubicBezTo>
                  <a:cubicBezTo>
                    <a:pt x="150950" y="65096"/>
                    <a:pt x="153695" y="62351"/>
                    <a:pt x="157077" y="62351"/>
                  </a:cubicBezTo>
                  <a:cubicBezTo>
                    <a:pt x="160459" y="62351"/>
                    <a:pt x="163204" y="65096"/>
                    <a:pt x="163204" y="68478"/>
                  </a:cubicBezTo>
                  <a:cubicBezTo>
                    <a:pt x="163204" y="71860"/>
                    <a:pt x="160459" y="74605"/>
                    <a:pt x="157077" y="74605"/>
                  </a:cubicBezTo>
                  <a:close/>
                  <a:moveTo>
                    <a:pt x="157077" y="41788"/>
                  </a:moveTo>
                  <a:cubicBezTo>
                    <a:pt x="153695" y="41788"/>
                    <a:pt x="150950" y="39043"/>
                    <a:pt x="150950" y="35661"/>
                  </a:cubicBezTo>
                  <a:cubicBezTo>
                    <a:pt x="150950" y="32279"/>
                    <a:pt x="153695" y="29534"/>
                    <a:pt x="157077" y="29534"/>
                  </a:cubicBezTo>
                  <a:cubicBezTo>
                    <a:pt x="160459" y="29534"/>
                    <a:pt x="163204" y="32279"/>
                    <a:pt x="163204" y="35661"/>
                  </a:cubicBezTo>
                  <a:cubicBezTo>
                    <a:pt x="163204" y="39043"/>
                    <a:pt x="160459" y="41788"/>
                    <a:pt x="157077" y="41788"/>
                  </a:cubicBezTo>
                  <a:close/>
                  <a:moveTo>
                    <a:pt x="173473" y="58209"/>
                  </a:moveTo>
                  <a:cubicBezTo>
                    <a:pt x="170091" y="58209"/>
                    <a:pt x="167346" y="55464"/>
                    <a:pt x="167346" y="52082"/>
                  </a:cubicBezTo>
                  <a:cubicBezTo>
                    <a:pt x="167346" y="48700"/>
                    <a:pt x="170091" y="45955"/>
                    <a:pt x="173473" y="45955"/>
                  </a:cubicBezTo>
                  <a:cubicBezTo>
                    <a:pt x="176855" y="45955"/>
                    <a:pt x="179600" y="48700"/>
                    <a:pt x="179600" y="52082"/>
                  </a:cubicBezTo>
                  <a:cubicBezTo>
                    <a:pt x="179600" y="55464"/>
                    <a:pt x="176855" y="58209"/>
                    <a:pt x="173473" y="58209"/>
                  </a:cubicBezTo>
                  <a:close/>
                  <a:moveTo>
                    <a:pt x="173473" y="5820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0" name="Google Shape;2630;p74"/>
          <p:cNvSpPr/>
          <p:nvPr/>
        </p:nvSpPr>
        <p:spPr>
          <a:xfrm>
            <a:off x="3759200" y="2011250"/>
            <a:ext cx="539474" cy="310169"/>
          </a:xfrm>
          <a:custGeom>
            <a:rect b="b" l="l" r="r" t="t"/>
            <a:pathLst>
              <a:path extrusionOk="0" h="123820" w="215359">
                <a:moveTo>
                  <a:pt x="211560" y="92129"/>
                </a:moveTo>
                <a:lnTo>
                  <a:pt x="197541" y="32548"/>
                </a:lnTo>
                <a:cubicBezTo>
                  <a:pt x="193767" y="16520"/>
                  <a:pt x="178963" y="1"/>
                  <a:pt x="156440" y="1"/>
                </a:cubicBezTo>
                <a:lnTo>
                  <a:pt x="58919" y="1"/>
                </a:lnTo>
                <a:cubicBezTo>
                  <a:pt x="42425" y="1"/>
                  <a:pt x="22990" y="10638"/>
                  <a:pt x="17818" y="32548"/>
                </a:cubicBezTo>
                <a:lnTo>
                  <a:pt x="3799" y="92129"/>
                </a:lnTo>
                <a:cubicBezTo>
                  <a:pt x="0" y="108305"/>
                  <a:pt x="12279" y="123819"/>
                  <a:pt x="28921" y="123819"/>
                </a:cubicBezTo>
                <a:cubicBezTo>
                  <a:pt x="35979" y="123819"/>
                  <a:pt x="42621" y="120045"/>
                  <a:pt x="46273" y="113991"/>
                </a:cubicBezTo>
                <a:lnTo>
                  <a:pt x="57057" y="96002"/>
                </a:lnTo>
                <a:cubicBezTo>
                  <a:pt x="58919" y="92913"/>
                  <a:pt x="62277" y="91002"/>
                  <a:pt x="65880" y="91002"/>
                </a:cubicBezTo>
                <a:lnTo>
                  <a:pt x="149479" y="91002"/>
                </a:lnTo>
                <a:cubicBezTo>
                  <a:pt x="153082" y="91002"/>
                  <a:pt x="156464" y="92913"/>
                  <a:pt x="158303" y="96002"/>
                </a:cubicBezTo>
                <a:lnTo>
                  <a:pt x="169111" y="113991"/>
                </a:lnTo>
                <a:cubicBezTo>
                  <a:pt x="172738" y="120045"/>
                  <a:pt x="179380" y="123819"/>
                  <a:pt x="186463" y="123819"/>
                </a:cubicBezTo>
                <a:cubicBezTo>
                  <a:pt x="203080" y="123819"/>
                  <a:pt x="215359" y="108329"/>
                  <a:pt x="211560" y="92129"/>
                </a:cubicBezTo>
                <a:close/>
                <a:moveTo>
                  <a:pt x="81443" y="51641"/>
                </a:moveTo>
                <a:lnTo>
                  <a:pt x="74434" y="51641"/>
                </a:lnTo>
                <a:lnTo>
                  <a:pt x="74434" y="58626"/>
                </a:lnTo>
                <a:cubicBezTo>
                  <a:pt x="74434" y="62008"/>
                  <a:pt x="71689" y="64753"/>
                  <a:pt x="68306" y="64753"/>
                </a:cubicBezTo>
                <a:cubicBezTo>
                  <a:pt x="64924" y="64753"/>
                  <a:pt x="62179" y="62008"/>
                  <a:pt x="62179" y="58626"/>
                </a:cubicBezTo>
                <a:lnTo>
                  <a:pt x="62179" y="51641"/>
                </a:lnTo>
                <a:lnTo>
                  <a:pt x="55194" y="51641"/>
                </a:lnTo>
                <a:cubicBezTo>
                  <a:pt x="51812" y="51641"/>
                  <a:pt x="49067" y="48896"/>
                  <a:pt x="49067" y="45513"/>
                </a:cubicBezTo>
                <a:cubicBezTo>
                  <a:pt x="49067" y="42131"/>
                  <a:pt x="51812" y="39386"/>
                  <a:pt x="55194" y="39386"/>
                </a:cubicBezTo>
                <a:lnTo>
                  <a:pt x="62179" y="39386"/>
                </a:lnTo>
                <a:lnTo>
                  <a:pt x="62179" y="32377"/>
                </a:lnTo>
                <a:cubicBezTo>
                  <a:pt x="62179" y="28995"/>
                  <a:pt x="64924" y="26250"/>
                  <a:pt x="68306" y="26250"/>
                </a:cubicBezTo>
                <a:cubicBezTo>
                  <a:pt x="71689" y="26250"/>
                  <a:pt x="74434" y="28995"/>
                  <a:pt x="74434" y="32377"/>
                </a:cubicBezTo>
                <a:lnTo>
                  <a:pt x="74434" y="39386"/>
                </a:lnTo>
                <a:lnTo>
                  <a:pt x="81443" y="39386"/>
                </a:lnTo>
                <a:cubicBezTo>
                  <a:pt x="84825" y="39386"/>
                  <a:pt x="87570" y="42131"/>
                  <a:pt x="87570" y="45513"/>
                </a:cubicBezTo>
                <a:cubicBezTo>
                  <a:pt x="87570" y="48896"/>
                  <a:pt x="84825" y="51641"/>
                  <a:pt x="81443" y="51641"/>
                </a:cubicBezTo>
                <a:close/>
                <a:moveTo>
                  <a:pt x="133941" y="51641"/>
                </a:moveTo>
                <a:cubicBezTo>
                  <a:pt x="130559" y="51641"/>
                  <a:pt x="127814" y="48896"/>
                  <a:pt x="127814" y="45513"/>
                </a:cubicBezTo>
                <a:cubicBezTo>
                  <a:pt x="127814" y="42131"/>
                  <a:pt x="130559" y="39386"/>
                  <a:pt x="133941" y="39386"/>
                </a:cubicBezTo>
                <a:cubicBezTo>
                  <a:pt x="137323" y="39386"/>
                  <a:pt x="140068" y="42131"/>
                  <a:pt x="140068" y="45513"/>
                </a:cubicBezTo>
                <a:cubicBezTo>
                  <a:pt x="140068" y="48896"/>
                  <a:pt x="137323" y="51641"/>
                  <a:pt x="133941" y="51641"/>
                </a:cubicBezTo>
                <a:close/>
                <a:moveTo>
                  <a:pt x="147053" y="64753"/>
                </a:moveTo>
                <a:cubicBezTo>
                  <a:pt x="143671" y="64753"/>
                  <a:pt x="140926" y="62008"/>
                  <a:pt x="140926" y="58626"/>
                </a:cubicBezTo>
                <a:cubicBezTo>
                  <a:pt x="140926" y="55243"/>
                  <a:pt x="143671" y="52498"/>
                  <a:pt x="147053" y="52498"/>
                </a:cubicBezTo>
                <a:cubicBezTo>
                  <a:pt x="150435" y="52498"/>
                  <a:pt x="153180" y="55243"/>
                  <a:pt x="153180" y="58626"/>
                </a:cubicBezTo>
                <a:cubicBezTo>
                  <a:pt x="153180" y="62008"/>
                  <a:pt x="150435" y="64753"/>
                  <a:pt x="147053" y="64753"/>
                </a:cubicBezTo>
                <a:close/>
                <a:moveTo>
                  <a:pt x="147053" y="38504"/>
                </a:moveTo>
                <a:cubicBezTo>
                  <a:pt x="143671" y="38504"/>
                  <a:pt x="140926" y="35759"/>
                  <a:pt x="140926" y="32377"/>
                </a:cubicBezTo>
                <a:cubicBezTo>
                  <a:pt x="140926" y="28995"/>
                  <a:pt x="143671" y="26250"/>
                  <a:pt x="147053" y="26250"/>
                </a:cubicBezTo>
                <a:cubicBezTo>
                  <a:pt x="150435" y="26250"/>
                  <a:pt x="153180" y="28995"/>
                  <a:pt x="153180" y="32377"/>
                </a:cubicBezTo>
                <a:cubicBezTo>
                  <a:pt x="153180" y="35759"/>
                  <a:pt x="150435" y="38504"/>
                  <a:pt x="147053" y="38504"/>
                </a:cubicBezTo>
                <a:close/>
                <a:moveTo>
                  <a:pt x="160190" y="51641"/>
                </a:moveTo>
                <a:cubicBezTo>
                  <a:pt x="156808" y="51641"/>
                  <a:pt x="154063" y="48896"/>
                  <a:pt x="154063" y="45513"/>
                </a:cubicBezTo>
                <a:cubicBezTo>
                  <a:pt x="154063" y="42131"/>
                  <a:pt x="156808" y="39386"/>
                  <a:pt x="160190" y="39386"/>
                </a:cubicBezTo>
                <a:cubicBezTo>
                  <a:pt x="163572" y="39386"/>
                  <a:pt x="166317" y="42131"/>
                  <a:pt x="166317" y="45513"/>
                </a:cubicBezTo>
                <a:cubicBezTo>
                  <a:pt x="166317" y="48896"/>
                  <a:pt x="163572" y="51641"/>
                  <a:pt x="160190" y="51641"/>
                </a:cubicBezTo>
                <a:close/>
                <a:moveTo>
                  <a:pt x="160190" y="51641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1" name="Google Shape;2631;p74"/>
          <p:cNvGrpSpPr/>
          <p:nvPr/>
        </p:nvGrpSpPr>
        <p:grpSpPr>
          <a:xfrm>
            <a:off x="434875" y="1397501"/>
            <a:ext cx="8129193" cy="3342999"/>
            <a:chOff x="434875" y="1397501"/>
            <a:chExt cx="8129193" cy="3342999"/>
          </a:xfrm>
        </p:grpSpPr>
        <p:grpSp>
          <p:nvGrpSpPr>
            <p:cNvPr id="2632" name="Google Shape;2632;p7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2633" name="Google Shape;2633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7" name="Google Shape;2637;p74"/>
            <p:cNvSpPr/>
            <p:nvPr/>
          </p:nvSpPr>
          <p:spPr>
            <a:xfrm>
              <a:off x="2399525" y="4599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4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4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4"/>
            <p:cNvSpPr/>
            <p:nvPr/>
          </p:nvSpPr>
          <p:spPr>
            <a:xfrm>
              <a:off x="5545650" y="441663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1" name="Google Shape;2641;p74"/>
            <p:cNvGrpSpPr/>
            <p:nvPr/>
          </p:nvGrpSpPr>
          <p:grpSpPr>
            <a:xfrm>
              <a:off x="713220" y="1397501"/>
              <a:ext cx="545147" cy="506901"/>
              <a:chOff x="4818730" y="3307263"/>
              <a:chExt cx="1827512" cy="1699300"/>
            </a:xfrm>
          </p:grpSpPr>
          <p:sp>
            <p:nvSpPr>
              <p:cNvPr id="2642" name="Google Shape;2642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75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672" name="Google Shape;2672;p75"/>
          <p:cNvSpPr txBox="1"/>
          <p:nvPr/>
        </p:nvSpPr>
        <p:spPr>
          <a:xfrm>
            <a:off x="720000" y="4386750"/>
            <a:ext cx="30000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673" name="Google Shape;2673;p75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4" name="Google Shape;2674;p75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5" name="Google Shape;2675;p75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2676" name="Google Shape;2676;p75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7" name="Google Shape;2677;p75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2678" name="Google Shape;2678;p75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75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75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75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75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83" name="Google Shape;2683;p75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2684" name="Google Shape;2684;p75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75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75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75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2688" name="Google Shape;26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650" y="1254598"/>
            <a:ext cx="2465391" cy="30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8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Bootcamp Objectives</a:t>
            </a:r>
            <a:endParaRPr/>
          </a:p>
        </p:txBody>
      </p:sp>
      <p:sp>
        <p:nvSpPr>
          <p:cNvPr id="795" name="Google Shape;795;p48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Comprehensive overview of the Unity Game Engine </a:t>
            </a:r>
            <a:endParaRPr/>
          </a:p>
        </p:txBody>
      </p:sp>
      <p:sp>
        <p:nvSpPr>
          <p:cNvPr id="796" name="Google Shape;796;p48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Engine</a:t>
            </a:r>
            <a:endParaRPr/>
          </a:p>
        </p:txBody>
      </p:sp>
      <p:sp>
        <p:nvSpPr>
          <p:cNvPr id="797" name="Google Shape;797;p48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</a:t>
            </a:r>
            <a:endParaRPr/>
          </a:p>
        </p:txBody>
      </p:sp>
      <p:sp>
        <p:nvSpPr>
          <p:cNvPr id="798" name="Google Shape;798;p48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the fundamentals of Game Development and Game Design</a:t>
            </a:r>
            <a:endParaRPr/>
          </a:p>
        </p:txBody>
      </p:sp>
      <p:sp>
        <p:nvSpPr>
          <p:cNvPr id="799" name="Google Shape;799;p48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Jobs</a:t>
            </a:r>
            <a:endParaRPr/>
          </a:p>
        </p:txBody>
      </p:sp>
      <p:sp>
        <p:nvSpPr>
          <p:cNvPr id="800" name="Google Shape;800;p48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Industry insights and preparations</a:t>
            </a:r>
            <a:endParaRPr/>
          </a:p>
        </p:txBody>
      </p:sp>
      <p:grpSp>
        <p:nvGrpSpPr>
          <p:cNvPr id="801" name="Google Shape;801;p48"/>
          <p:cNvGrpSpPr/>
          <p:nvPr/>
        </p:nvGrpSpPr>
        <p:grpSpPr>
          <a:xfrm>
            <a:off x="921196" y="1861423"/>
            <a:ext cx="523881" cy="523881"/>
            <a:chOff x="1190625" y="238125"/>
            <a:chExt cx="5228350" cy="5228350"/>
          </a:xfrm>
        </p:grpSpPr>
        <p:sp>
          <p:nvSpPr>
            <p:cNvPr id="802" name="Google Shape;802;p48"/>
            <p:cNvSpPr/>
            <p:nvPr/>
          </p:nvSpPr>
          <p:spPr>
            <a:xfrm>
              <a:off x="1979175" y="238125"/>
              <a:ext cx="3651850" cy="1251175"/>
            </a:xfrm>
            <a:custGeom>
              <a:rect b="b" l="l" r="r" t="t"/>
              <a:pathLst>
                <a:path extrusionOk="0" h="50047" w="146074">
                  <a:moveTo>
                    <a:pt x="73037" y="0"/>
                  </a:moveTo>
                  <a:cubicBezTo>
                    <a:pt x="39803" y="0"/>
                    <a:pt x="11348" y="20783"/>
                    <a:pt x="1" y="50047"/>
                  </a:cubicBezTo>
                  <a:cubicBezTo>
                    <a:pt x="4241" y="47964"/>
                    <a:pt x="8971" y="46812"/>
                    <a:pt x="13971" y="46812"/>
                  </a:cubicBezTo>
                  <a:cubicBezTo>
                    <a:pt x="14289" y="46812"/>
                    <a:pt x="14633" y="46812"/>
                    <a:pt x="14976" y="46836"/>
                  </a:cubicBezTo>
                  <a:cubicBezTo>
                    <a:pt x="26152" y="26249"/>
                    <a:pt x="47989" y="12254"/>
                    <a:pt x="73037" y="12254"/>
                  </a:cubicBezTo>
                  <a:cubicBezTo>
                    <a:pt x="98060" y="12254"/>
                    <a:pt x="119898" y="26249"/>
                    <a:pt x="131098" y="46836"/>
                  </a:cubicBezTo>
                  <a:cubicBezTo>
                    <a:pt x="131417" y="46812"/>
                    <a:pt x="131760" y="46812"/>
                    <a:pt x="132103" y="46812"/>
                  </a:cubicBezTo>
                  <a:cubicBezTo>
                    <a:pt x="137078" y="46812"/>
                    <a:pt x="141833" y="47964"/>
                    <a:pt x="146073" y="50047"/>
                  </a:cubicBezTo>
                  <a:cubicBezTo>
                    <a:pt x="134701" y="20783"/>
                    <a:pt x="106246" y="0"/>
                    <a:pt x="7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4800150" y="1714775"/>
              <a:ext cx="1618825" cy="2275050"/>
            </a:xfrm>
            <a:custGeom>
              <a:rect b="b" l="l" r="r" t="t"/>
              <a:pathLst>
                <a:path extrusionOk="0" h="91002" w="64753">
                  <a:moveTo>
                    <a:pt x="19264" y="0"/>
                  </a:moveTo>
                  <a:cubicBezTo>
                    <a:pt x="8627" y="0"/>
                    <a:pt x="0" y="8627"/>
                    <a:pt x="0" y="19264"/>
                  </a:cubicBezTo>
                  <a:lnTo>
                    <a:pt x="0" y="71762"/>
                  </a:lnTo>
                  <a:cubicBezTo>
                    <a:pt x="0" y="82399"/>
                    <a:pt x="8627" y="91001"/>
                    <a:pt x="19264" y="91001"/>
                  </a:cubicBezTo>
                  <a:cubicBezTo>
                    <a:pt x="27916" y="91001"/>
                    <a:pt x="35219" y="85291"/>
                    <a:pt x="37646" y="77448"/>
                  </a:cubicBezTo>
                  <a:cubicBezTo>
                    <a:pt x="53013" y="74923"/>
                    <a:pt x="64752" y="61566"/>
                    <a:pt x="64752" y="45513"/>
                  </a:cubicBezTo>
                  <a:cubicBezTo>
                    <a:pt x="64752" y="29435"/>
                    <a:pt x="53013" y="16078"/>
                    <a:pt x="37646" y="13553"/>
                  </a:cubicBezTo>
                  <a:cubicBezTo>
                    <a:pt x="35219" y="5711"/>
                    <a:pt x="27916" y="0"/>
                    <a:pt x="19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1190625" y="3619700"/>
              <a:ext cx="2275050" cy="1846775"/>
            </a:xfrm>
            <a:custGeom>
              <a:rect b="b" l="l" r="r" t="t"/>
              <a:pathLst>
                <a:path extrusionOk="0" h="73871" w="91002">
                  <a:moveTo>
                    <a:pt x="0" y="1"/>
                  </a:moveTo>
                  <a:lnTo>
                    <a:pt x="0" y="2109"/>
                  </a:lnTo>
                  <a:cubicBezTo>
                    <a:pt x="0" y="32696"/>
                    <a:pt x="23528" y="57891"/>
                    <a:pt x="53429" y="60513"/>
                  </a:cubicBezTo>
                  <a:cubicBezTo>
                    <a:pt x="55929" y="68258"/>
                    <a:pt x="63208" y="73870"/>
                    <a:pt x="71762" y="73870"/>
                  </a:cubicBezTo>
                  <a:cubicBezTo>
                    <a:pt x="82374" y="73870"/>
                    <a:pt x="91001" y="65243"/>
                    <a:pt x="91001" y="54631"/>
                  </a:cubicBezTo>
                  <a:cubicBezTo>
                    <a:pt x="91001" y="44019"/>
                    <a:pt x="82374" y="35367"/>
                    <a:pt x="71762" y="35367"/>
                  </a:cubicBezTo>
                  <a:cubicBezTo>
                    <a:pt x="63380" y="35367"/>
                    <a:pt x="56248" y="40759"/>
                    <a:pt x="53601" y="48234"/>
                  </a:cubicBezTo>
                  <a:cubicBezTo>
                    <a:pt x="32793" y="45979"/>
                    <a:pt x="16078" y="29902"/>
                    <a:pt x="12843" y="9412"/>
                  </a:cubicBezTo>
                  <a:cubicBezTo>
                    <a:pt x="8063" y="7084"/>
                    <a:pt x="3701" y="38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1190625" y="1714775"/>
              <a:ext cx="1618825" cy="2275050"/>
            </a:xfrm>
            <a:custGeom>
              <a:rect b="b" l="l" r="r" t="t"/>
              <a:pathLst>
                <a:path extrusionOk="0" h="91002" w="64753">
                  <a:moveTo>
                    <a:pt x="45513" y="0"/>
                  </a:moveTo>
                  <a:cubicBezTo>
                    <a:pt x="36861" y="0"/>
                    <a:pt x="29533" y="5711"/>
                    <a:pt x="27107" y="13553"/>
                  </a:cubicBezTo>
                  <a:cubicBezTo>
                    <a:pt x="11764" y="16078"/>
                    <a:pt x="0" y="29435"/>
                    <a:pt x="0" y="45513"/>
                  </a:cubicBezTo>
                  <a:cubicBezTo>
                    <a:pt x="0" y="61566"/>
                    <a:pt x="11764" y="74923"/>
                    <a:pt x="27107" y="77448"/>
                  </a:cubicBezTo>
                  <a:cubicBezTo>
                    <a:pt x="29533" y="85291"/>
                    <a:pt x="36861" y="91001"/>
                    <a:pt x="45513" y="91001"/>
                  </a:cubicBezTo>
                  <a:cubicBezTo>
                    <a:pt x="56125" y="91001"/>
                    <a:pt x="64752" y="82399"/>
                    <a:pt x="64752" y="71762"/>
                  </a:cubicBezTo>
                  <a:lnTo>
                    <a:pt x="64752" y="19264"/>
                  </a:lnTo>
                  <a:cubicBezTo>
                    <a:pt x="64752" y="8627"/>
                    <a:pt x="56125" y="0"/>
                    <a:pt x="45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48"/>
          <p:cNvGrpSpPr/>
          <p:nvPr/>
        </p:nvGrpSpPr>
        <p:grpSpPr>
          <a:xfrm>
            <a:off x="6031441" y="1872666"/>
            <a:ext cx="436412" cy="501399"/>
            <a:chOff x="1527600" y="238125"/>
            <a:chExt cx="4550700" cy="5228350"/>
          </a:xfrm>
        </p:grpSpPr>
        <p:sp>
          <p:nvSpPr>
            <p:cNvPr id="807" name="Google Shape;807;p48"/>
            <p:cNvSpPr/>
            <p:nvPr/>
          </p:nvSpPr>
          <p:spPr>
            <a:xfrm>
              <a:off x="1527600" y="973375"/>
              <a:ext cx="338875" cy="2609600"/>
            </a:xfrm>
            <a:custGeom>
              <a:rect b="b" l="l" r="r" t="t"/>
              <a:pathLst>
                <a:path extrusionOk="0" h="104384" w="13555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5738825" y="973375"/>
              <a:ext cx="339475" cy="2609600"/>
            </a:xfrm>
            <a:custGeom>
              <a:rect b="b" l="l" r="r" t="t"/>
              <a:pathLst>
                <a:path extrusionOk="0" h="104384" w="13579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2172800" y="238125"/>
              <a:ext cx="3259700" cy="5228350"/>
            </a:xfrm>
            <a:custGeom>
              <a:rect b="b" l="l" r="r" t="t"/>
              <a:pathLst>
                <a:path extrusionOk="0" h="209134" w="130388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3628000" y="1364900"/>
              <a:ext cx="349900" cy="841900"/>
            </a:xfrm>
            <a:custGeom>
              <a:rect b="b" l="l" r="r" t="t"/>
              <a:pathLst>
                <a:path extrusionOk="0" h="33676" w="13996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476319" y="1861423"/>
            <a:ext cx="523881" cy="523881"/>
            <a:chOff x="1190625" y="238125"/>
            <a:chExt cx="5228350" cy="5228350"/>
          </a:xfrm>
        </p:grpSpPr>
        <p:sp>
          <p:nvSpPr>
            <p:cNvPr id="812" name="Google Shape;812;p48"/>
            <p:cNvSpPr/>
            <p:nvPr/>
          </p:nvSpPr>
          <p:spPr>
            <a:xfrm>
              <a:off x="1853575" y="901075"/>
              <a:ext cx="3902425" cy="3902425"/>
            </a:xfrm>
            <a:custGeom>
              <a:rect b="b" l="l" r="r" t="t"/>
              <a:pathLst>
                <a:path extrusionOk="0" h="156097" w="156097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3651900" y="238125"/>
              <a:ext cx="306400" cy="662975"/>
            </a:xfrm>
            <a:custGeom>
              <a:rect b="b" l="l" r="r" t="t"/>
              <a:pathLst>
                <a:path extrusionOk="0" h="26519" w="12256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3651900" y="4803475"/>
              <a:ext cx="306400" cy="663000"/>
            </a:xfrm>
            <a:custGeom>
              <a:rect b="b" l="l" r="r" t="t"/>
              <a:pathLst>
                <a:path extrusionOk="0" h="26520" w="12256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5755975" y="2699400"/>
              <a:ext cx="663000" cy="306400"/>
            </a:xfrm>
            <a:custGeom>
              <a:rect b="b" l="l" r="r" t="t"/>
              <a:pathLst>
                <a:path extrusionOk="0" h="12256" w="2652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1190625" y="2699400"/>
              <a:ext cx="662975" cy="306400"/>
            </a:xfrm>
            <a:custGeom>
              <a:rect b="b" l="l" r="r" t="t"/>
              <a:pathLst>
                <a:path extrusionOk="0" h="12256" w="26519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48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818" name="Google Shape;818;p48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819" name="Google Shape;819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3" name="Google Shape;823;p48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8" name="Google Shape;828;p48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829" name="Google Shape;829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Timetable</a:t>
            </a:r>
            <a:endParaRPr/>
          </a:p>
        </p:txBody>
      </p:sp>
      <p:grpSp>
        <p:nvGrpSpPr>
          <p:cNvPr id="859" name="Google Shape;859;p49"/>
          <p:cNvGrpSpPr/>
          <p:nvPr/>
        </p:nvGrpSpPr>
        <p:grpSpPr>
          <a:xfrm>
            <a:off x="434856" y="1159326"/>
            <a:ext cx="8365753" cy="3959431"/>
            <a:chOff x="434875" y="1159275"/>
            <a:chExt cx="8129193" cy="3535207"/>
          </a:xfrm>
        </p:grpSpPr>
        <p:grpSp>
          <p:nvGrpSpPr>
            <p:cNvPr id="860" name="Google Shape;860;p49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861" name="Google Shape;861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5" name="Google Shape;865;p49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0" name="Google Shape;870;p49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871" name="Google Shape;871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896" name="Google Shape;896;p49"/>
          <p:cNvGraphicFramePr/>
          <p:nvPr/>
        </p:nvGraphicFramePr>
        <p:xfrm>
          <a:off x="1887263" y="164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{A6BB9029-9192-4D9C-B402-41B9538341E1}</a:tableStyleId>
              </a:tblPr>
              <a:tblGrid>
                <a:gridCol w="1526150"/>
                <a:gridCol w="3843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6"/>
                          </a:solidFill>
                        </a:rPr>
                        <a:t>Time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6"/>
                          </a:solidFill>
                        </a:rPr>
                        <a:t>Content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2626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11:30 - 12:55: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Topic 1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accent6"/>
                          </a:solidFill>
                        </a:rPr>
                        <a:t>- Slides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13:00 - 14:20: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Topic 1</a:t>
                      </a:r>
                      <a:r>
                        <a:rPr lang="en">
                          <a:solidFill>
                            <a:schemeClr val="accent6"/>
                          </a:solidFill>
                        </a:rPr>
                        <a:t> - Practical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14:20 - 14:40: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--BREAK– 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14:40 - 15:55: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Topic 2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accent6"/>
                          </a:solidFill>
                        </a:rPr>
                        <a:t>- Slides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16:00 - 17:30: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Topic 2</a:t>
                      </a:r>
                      <a:r>
                        <a:rPr lang="en">
                          <a:solidFill>
                            <a:schemeClr val="accent6"/>
                          </a:solidFill>
                        </a:rPr>
                        <a:t> - Practical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0"/>
          <p:cNvSpPr txBox="1"/>
          <p:nvPr>
            <p:ph type="title"/>
          </p:nvPr>
        </p:nvSpPr>
        <p:spPr>
          <a:xfrm>
            <a:off x="2077500" y="2118900"/>
            <a:ext cx="4989000" cy="12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Icebreaker</a:t>
            </a:r>
            <a:endParaRPr/>
          </a:p>
        </p:txBody>
      </p:sp>
      <p:sp>
        <p:nvSpPr>
          <p:cNvPr id="902" name="Google Shape;902;p50"/>
          <p:cNvSpPr txBox="1"/>
          <p:nvPr/>
        </p:nvSpPr>
        <p:spPr>
          <a:xfrm>
            <a:off x="409875" y="1201650"/>
            <a:ext cx="30411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DO YOU PLAY AN INSTRUMENT?</a:t>
            </a:r>
            <a:endParaRPr sz="18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3" name="Google Shape;903;p50"/>
          <p:cNvSpPr txBox="1"/>
          <p:nvPr/>
        </p:nvSpPr>
        <p:spPr>
          <a:xfrm>
            <a:off x="4117125" y="682825"/>
            <a:ext cx="34761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WORST GAME OF ALL TIME?</a:t>
            </a:r>
            <a:endParaRPr sz="18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4" name="Google Shape;904;p50"/>
          <p:cNvSpPr txBox="1"/>
          <p:nvPr/>
        </p:nvSpPr>
        <p:spPr>
          <a:xfrm>
            <a:off x="5323075" y="1805875"/>
            <a:ext cx="3618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BEST GAME OF ALL TIMES</a:t>
            </a:r>
            <a:endParaRPr sz="18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5" name="Google Shape;905;p50"/>
          <p:cNvSpPr txBox="1"/>
          <p:nvPr/>
        </p:nvSpPr>
        <p:spPr>
          <a:xfrm>
            <a:off x="957950" y="3493625"/>
            <a:ext cx="3618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DREAM JOB TITLE</a:t>
            </a:r>
            <a:endParaRPr sz="18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6" name="Google Shape;906;p50"/>
          <p:cNvSpPr txBox="1"/>
          <p:nvPr/>
        </p:nvSpPr>
        <p:spPr>
          <a:xfrm>
            <a:off x="5007825" y="3693275"/>
            <a:ext cx="3618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FIRST CONSOLE YOU HAD</a:t>
            </a:r>
            <a:endParaRPr sz="18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1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of Games</a:t>
            </a:r>
            <a:endParaRPr/>
          </a:p>
        </p:txBody>
      </p:sp>
      <p:sp>
        <p:nvSpPr>
          <p:cNvPr id="912" name="Google Shape;912;p51"/>
          <p:cNvSpPr txBox="1"/>
          <p:nvPr>
            <p:ph idx="1" type="subTitle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Past, Present &amp; Beyond</a:t>
            </a:r>
            <a:endParaRPr/>
          </a:p>
        </p:txBody>
      </p:sp>
      <p:sp>
        <p:nvSpPr>
          <p:cNvPr id="913" name="Google Shape;913;p51"/>
          <p:cNvSpPr txBox="1"/>
          <p:nvPr>
            <p:ph idx="2" type="title"/>
          </p:nvPr>
        </p:nvSpPr>
        <p:spPr>
          <a:xfrm>
            <a:off x="720800" y="10634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14" name="Google Shape;914;p51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915" name="Google Shape;915;p51"/>
            <p:cNvSpPr/>
            <p:nvPr/>
          </p:nvSpPr>
          <p:spPr>
            <a:xfrm>
              <a:off x="5032847" y="4047000"/>
              <a:ext cx="3537900" cy="523742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" name="Google Shape;916;p51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917" name="Google Shape;917;p51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rect b="b" l="l" r="r" t="t"/>
                <a:pathLst>
                  <a:path extrusionOk="0" h="10870" w="45142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rect b="b" l="l" r="r" t="t"/>
                <a:pathLst>
                  <a:path extrusionOk="0" h="48322" w="22664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1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rect b="b" l="l" r="r" t="t"/>
                <a:pathLst>
                  <a:path extrusionOk="0" h="10501" w="21443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1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rect b="b" l="l" r="r" t="t"/>
                <a:pathLst>
                  <a:path extrusionOk="0" h="10463" w="2148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1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1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1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rect b="b" l="l" r="r" t="t"/>
                <a:pathLst>
                  <a:path extrusionOk="0" fill="none" h="4290" w="1967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1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rect b="b" l="l" r="r" t="t"/>
                <a:pathLst>
                  <a:path extrusionOk="0" fill="none" h="4290" w="19633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1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rect b="b" l="l" r="r" t="t"/>
                <a:pathLst>
                  <a:path extrusionOk="0" fill="none" h="4289" w="1967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1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rect b="b" l="l" r="r" t="t"/>
                <a:pathLst>
                  <a:path extrusionOk="0" h="2634" w="3107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1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rect b="b" l="l" r="r" t="t"/>
                <a:pathLst>
                  <a:path extrusionOk="0" h="1136" w="1332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1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rect b="b" l="l" r="r" t="t"/>
                <a:pathLst>
                  <a:path extrusionOk="0" h="1049" w="1221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1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1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1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rect b="b" l="l" r="r" t="t"/>
                <a:pathLst>
                  <a:path extrusionOk="0" h="61928" w="4697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1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rect b="b" l="l" r="r" t="t"/>
                <a:pathLst>
                  <a:path extrusionOk="0" h="27729" w="140305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1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rect b="b" l="l" r="r" t="t"/>
                <a:pathLst>
                  <a:path extrusionOk="0" h="18080" w="34754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1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rect b="b" l="l" r="r" t="t"/>
                <a:pathLst>
                  <a:path extrusionOk="0" h="26916" w="105737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1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rect b="b" l="l" r="r" t="t"/>
                <a:pathLst>
                  <a:path extrusionOk="0" h="14753" w="3468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1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rect b="b" l="l" r="r" t="t"/>
                <a:pathLst>
                  <a:path extrusionOk="0" h="23589" w="105663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1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rect b="b" l="l" r="r" t="t"/>
                <a:pathLst>
                  <a:path extrusionOk="0" h="23440" w="140342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1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rect b="b" l="l" r="r" t="t"/>
                <a:pathLst>
                  <a:path extrusionOk="0" h="12978" w="40336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1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rect b="b" l="l" r="r" t="t"/>
                <a:pathLst>
                  <a:path extrusionOk="0" h="11536" w="29171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1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rect b="b" l="l" r="r" t="t"/>
                <a:pathLst>
                  <a:path extrusionOk="0" h="26435" w="7616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1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rect b="b" l="l" r="r" t="t"/>
                <a:pathLst>
                  <a:path extrusionOk="0" h="25584" w="75754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1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rect b="b" l="l" r="r" t="t"/>
                <a:pathLst>
                  <a:path extrusionOk="0" fill="none" h="14457" w="22738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1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1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1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rect b="b" l="l" r="r" t="t"/>
                <a:pathLst>
                  <a:path extrusionOk="0" fill="none" h="2699" w="888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1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rect b="b" l="l" r="r" t="t"/>
                <a:pathLst>
                  <a:path extrusionOk="0" fill="none" h="2700" w="889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1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rect b="b" l="l" r="r" t="t"/>
                <a:pathLst>
                  <a:path extrusionOk="0" fill="none" h="10094" w="16194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1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rect b="b" l="l" r="r" t="t"/>
                <a:pathLst>
                  <a:path extrusionOk="0" fill="none" h="4215" w="8135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1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rect b="b" l="l" r="r" t="t"/>
                <a:pathLst>
                  <a:path extrusionOk="0" h="7225" w="10833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1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rect b="b" l="l" r="r" t="t"/>
                <a:pathLst>
                  <a:path extrusionOk="0" h="3432" w="588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1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rect b="b" l="l" r="r" t="t"/>
                <a:pathLst>
                  <a:path extrusionOk="0" h="5343" w="9909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1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rect b="b" l="l" r="r" t="t"/>
                <a:pathLst>
                  <a:path extrusionOk="0" h="1129" w="2183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1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rect b="b" l="l" r="r" t="t"/>
                <a:pathLst>
                  <a:path extrusionOk="0" h="1628" w="2996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1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rect b="b" l="l" r="r" t="t"/>
                <a:pathLst>
                  <a:path extrusionOk="0" h="1258" w="2663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rect b="b" l="l" r="r" t="t"/>
                <a:pathLst>
                  <a:path extrusionOk="0" h="1332" w="2552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1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rect b="b" l="l" r="r" t="t"/>
                <a:pathLst>
                  <a:path extrusionOk="0" h="1590" w="2884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1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rect b="b" l="l" r="r" t="t"/>
                <a:pathLst>
                  <a:path extrusionOk="0" h="1221" w="2589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1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rect b="b" l="l" r="r" t="t"/>
                <a:pathLst>
                  <a:path extrusionOk="0" h="1258" w="2478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1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rect b="b" l="l" r="r" t="t"/>
                <a:pathLst>
                  <a:path extrusionOk="0" h="1406" w="2996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1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rect b="b" l="l" r="r" t="t"/>
                <a:pathLst>
                  <a:path extrusionOk="0" h="1443" w="3403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1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rect b="b" l="l" r="r" t="t"/>
                <a:pathLst>
                  <a:path extrusionOk="0" h="1332" w="2811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1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rect b="b" l="l" r="r" t="t"/>
                <a:pathLst>
                  <a:path extrusionOk="0" h="1258" w="2552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1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rect b="b" l="l" r="r" t="t"/>
                <a:pathLst>
                  <a:path extrusionOk="0" h="1812" w="2922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1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rect b="b" l="l" r="r" t="t"/>
                <a:pathLst>
                  <a:path extrusionOk="0" h="1887" w="3365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1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rect b="b" l="l" r="r" t="t"/>
                <a:pathLst>
                  <a:path extrusionOk="0" h="1997" w="3698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1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rect b="b" l="l" r="r" t="t"/>
                <a:pathLst>
                  <a:path extrusionOk="0" h="1628" w="2885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1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rect b="b" l="l" r="r" t="t"/>
                <a:pathLst>
                  <a:path extrusionOk="0" h="1886" w="3107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1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rect b="b" l="l" r="r" t="t"/>
                <a:pathLst>
                  <a:path extrusionOk="0" h="1665" w="2811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1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rect b="b" l="l" r="r" t="t"/>
                <a:pathLst>
                  <a:path extrusionOk="0" h="1701" w="3144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1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rect b="b" l="l" r="r" t="t"/>
                <a:pathLst>
                  <a:path extrusionOk="0" h="1849" w="3366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1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rect b="b" l="l" r="r" t="t"/>
                <a:pathLst>
                  <a:path extrusionOk="0" h="1887" w="3772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1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rect b="b" l="l" r="r" t="t"/>
                <a:pathLst>
                  <a:path extrusionOk="0" h="1554" w="2885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1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rect b="b" l="l" r="r" t="t"/>
                <a:pathLst>
                  <a:path extrusionOk="0" h="1332" w="2219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1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rect b="b" l="l" r="r" t="t"/>
                <a:pathLst>
                  <a:path extrusionOk="0" h="1480" w="2774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1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rect b="b" l="l" r="r" t="t"/>
                <a:pathLst>
                  <a:path extrusionOk="0" h="1553" w="281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1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rect b="b" l="l" r="r" t="t"/>
                <a:pathLst>
                  <a:path extrusionOk="0" h="1554" w="2959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1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1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rect b="b" l="l" r="r" t="t"/>
                <a:pathLst>
                  <a:path extrusionOk="0" h="2072" w="3661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1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1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rect b="b" l="l" r="r" t="t"/>
                <a:pathLst>
                  <a:path extrusionOk="0" h="1554" w="3328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1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rect b="b" l="l" r="r" t="t"/>
                <a:pathLst>
                  <a:path extrusionOk="0" h="1147" w="2552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1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rect b="b" l="l" r="r" t="t"/>
                <a:pathLst>
                  <a:path extrusionOk="0" h="1553" w="3402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1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rect b="b" l="l" r="r" t="t"/>
                <a:pathLst>
                  <a:path extrusionOk="0" h="1517" w="3292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1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rect b="b" l="l" r="r" t="t"/>
                <a:pathLst>
                  <a:path extrusionOk="0" h="2072" w="3809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51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rect b="b" l="l" r="r" t="t"/>
                <a:pathLst>
                  <a:path extrusionOk="0" h="1443" w="3032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1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rect b="b" l="l" r="r" t="t"/>
                <a:pathLst>
                  <a:path extrusionOk="0" h="1406" w="270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1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1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rect b="b" l="l" r="r" t="t"/>
                <a:pathLst>
                  <a:path extrusionOk="0" h="1665" w="3069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1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rect b="b" l="l" r="r" t="t"/>
                <a:pathLst>
                  <a:path extrusionOk="0" h="3550" w="12238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1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rect b="b" l="l" r="r" t="t"/>
                <a:pathLst>
                  <a:path extrusionOk="0" h="1998" w="3661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1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1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rect b="b" l="l" r="r" t="t"/>
                <a:pathLst>
                  <a:path extrusionOk="0" h="20858" w="12276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rect b="b" l="l" r="r" t="t"/>
                <a:pathLst>
                  <a:path extrusionOk="0" h="4065" w="7949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rect b="b" l="l" r="r" t="t"/>
                <a:pathLst>
                  <a:path extrusionOk="0" h="6558" w="7506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rect b="b" l="l" r="r" t="t"/>
                <a:pathLst>
                  <a:path extrusionOk="0" h="3033" w="2219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rect b="b" l="l" r="r" t="t"/>
                <a:pathLst>
                  <a:path extrusionOk="0" h="1369" w="1517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rect b="b" l="l" r="r" t="t"/>
                <a:pathLst>
                  <a:path extrusionOk="0" h="1652" w="1221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rect b="b" l="l" r="r" t="t"/>
                <a:pathLst>
                  <a:path extrusionOk="0" h="8948" w="4142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rect b="b" l="l" r="r" t="t"/>
                <a:pathLst>
                  <a:path extrusionOk="0" h="1406" w="1738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rect b="b" l="l" r="r" t="t"/>
                <a:pathLst>
                  <a:path extrusionOk="0" h="1650" w="1332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rect b="b" l="l" r="r" t="t"/>
                <a:pathLst>
                  <a:path extrusionOk="0" h="6697" w="710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rect b="b" l="l" r="r" t="t"/>
                <a:pathLst>
                  <a:path extrusionOk="0" h="1120" w="2293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rect b="b" l="l" r="r" t="t"/>
                <a:pathLst>
                  <a:path extrusionOk="0" h="11314" w="9207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rect b="b" l="l" r="r" t="t"/>
                <a:pathLst>
                  <a:path extrusionOk="0" h="3424" w="4084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rect b="b" l="l" r="r" t="t"/>
                <a:pathLst>
                  <a:path extrusionOk="0" h="8800" w="3032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rect b="b" l="l" r="r" t="t"/>
                <a:pathLst>
                  <a:path extrusionOk="0" h="4264" w="5108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rect b="b" l="l" r="r" t="t"/>
                <a:pathLst>
                  <a:path extrusionOk="0" h="19337" w="18264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rect b="b" l="l" r="r" t="t"/>
                <a:pathLst>
                  <a:path extrusionOk="0" h="19337" w="18302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rect b="b" l="l" r="r" t="t"/>
                <a:pathLst>
                  <a:path extrusionOk="0" h="9577" w="22184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rect b="b" l="l" r="r" t="t"/>
                <a:pathLst>
                  <a:path extrusionOk="0" h="8541" w="2137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rect b="b" l="l" r="r" t="t"/>
                <a:pathLst>
                  <a:path extrusionOk="0" h="2302" w="2735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rect b="b" l="l" r="r" t="t"/>
                <a:pathLst>
                  <a:path extrusionOk="0" h="1853" w="2228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rect b="b" l="l" r="r" t="t"/>
                <a:pathLst>
                  <a:path extrusionOk="0" h="6804" w="6433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rect b="b" l="l" r="r" t="t"/>
                <a:pathLst>
                  <a:path extrusionOk="0" h="62074" w="77528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rect b="b" l="l" r="r" t="t"/>
                <a:pathLst>
                  <a:path extrusionOk="0" h="57084" w="7128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rect b="b" l="l" r="r" t="t"/>
                <a:pathLst>
                  <a:path extrusionOk="0" h="57121" w="1161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rect b="b" l="l" r="r" t="t"/>
                <a:pathLst>
                  <a:path extrusionOk="0" h="4636" w="5436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rect b="b" l="l" r="r" t="t"/>
                <a:pathLst>
                  <a:path extrusionOk="0" h="4653" w="5436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rect b="b" l="l" r="r" t="t"/>
                <a:pathLst>
                  <a:path extrusionOk="0" h="4653" w="5399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rect b="b" l="l" r="r" t="t"/>
                <a:pathLst>
                  <a:path extrusionOk="0" h="6730" w="6767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rect b="b" l="l" r="r" t="t"/>
                <a:pathLst>
                  <a:path extrusionOk="0" h="2034" w="21998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rect b="b" l="l" r="r" t="t"/>
                <a:pathLst>
                  <a:path extrusionOk="0" h="56381" w="19928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rect b="b" l="l" r="r" t="t"/>
                <a:pathLst>
                  <a:path extrusionOk="0" fill="none" h="56270" w="148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rect b="b" l="l" r="r" t="t"/>
                <a:pathLst>
                  <a:path extrusionOk="0" fill="none" h="17636" w="1332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rect b="b" l="l" r="r" t="t"/>
                <a:pathLst>
                  <a:path extrusionOk="0" h="2633" w="3096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rect b="b" l="l" r="r" t="t"/>
                <a:pathLst>
                  <a:path extrusionOk="0" h="263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rect b="b" l="l" r="r" t="t"/>
                <a:pathLst>
                  <a:path extrusionOk="0" h="264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rect b="b" l="l" r="r" t="t"/>
                <a:pathLst>
                  <a:path extrusionOk="0" h="2667" w="3106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rect b="b" l="l" r="r" t="t"/>
                <a:pathLst>
                  <a:path extrusionOk="0" h="2630" w="3096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rect b="b" l="l" r="r" t="t"/>
                <a:pathLst>
                  <a:path extrusionOk="0" h="2657" w="3096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rect b="b" l="l" r="r" t="t"/>
                <a:pathLst>
                  <a:path extrusionOk="0" fill="none" h="333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rect b="b" l="l" r="r" t="t"/>
                <a:pathLst>
                  <a:path extrusionOk="0" h="31685" w="42555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rect b="b" l="l" r="r" t="t"/>
                <a:pathLst>
                  <a:path extrusionOk="0" h="13015" w="32128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rect b="b" l="l" r="r" t="t"/>
                <a:pathLst>
                  <a:path extrusionOk="0" h="11616" w="11821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rect b="b" l="l" r="r" t="t"/>
                <a:pathLst>
                  <a:path extrusionOk="0" h="9043" w="12628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rect b="b" l="l" r="r" t="t"/>
                <a:pathLst>
                  <a:path extrusionOk="0" h="8549" w="14456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rect b="b" l="l" r="r" t="t"/>
                <a:pathLst>
                  <a:path extrusionOk="0" h="6774" w="5825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rect b="b" l="l" r="r" t="t"/>
                <a:pathLst>
                  <a:path extrusionOk="0" h="6322" w="3661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rect b="b" l="l" r="r" t="t"/>
                <a:pathLst>
                  <a:path extrusionOk="0" h="8517" w="8023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rect b="b" l="l" r="r" t="t"/>
                <a:pathLst>
                  <a:path extrusionOk="0" h="8985" w="13347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rect b="b" l="l" r="r" t="t"/>
                <a:pathLst>
                  <a:path extrusionOk="0" h="8652" w="13384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rect b="b" l="l" r="r" t="t"/>
                <a:pathLst>
                  <a:path extrusionOk="0" h="8467" w="880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rect b="b" l="l" r="r" t="t"/>
                <a:pathLst>
                  <a:path extrusionOk="0" h="52462" w="66548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rect b="b" l="l" r="r" t="t"/>
                <a:pathLst>
                  <a:path extrusionOk="0" h="47767" w="61853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rect b="b" l="l" r="r" t="t"/>
                <a:pathLst>
                  <a:path extrusionOk="0" h="29060" w="58378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rect b="b" l="l" r="r" t="t"/>
                <a:pathLst>
                  <a:path extrusionOk="0" h="36048" w="34865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rect b="b" l="l" r="r" t="t"/>
                <a:pathLst>
                  <a:path extrusionOk="0" h="28210" w="5694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rect b="b" l="l" r="r" t="t"/>
                <a:pathLst>
                  <a:path extrusionOk="0" h="16490" w="4438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rect b="b" l="l" r="r" t="t"/>
                <a:pathLst>
                  <a:path extrusionOk="0" h="14345" w="1997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rect b="b" l="l" r="r" t="t"/>
                <a:pathLst>
                  <a:path extrusionOk="0" h="22886" w="2737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rect b="b" l="l" r="r" t="t"/>
                <a:pathLst>
                  <a:path extrusionOk="0" h="14937" w="29873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1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rect b="b" l="l" r="r" t="t"/>
                <a:pathLst>
                  <a:path extrusionOk="0" h="14937" w="29874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1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rect b="b" l="l" r="r" t="t"/>
                <a:pathLst>
                  <a:path extrusionOk="0" h="12830" w="24919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rect b="b" l="l" r="r" t="t"/>
                <a:pathLst>
                  <a:path extrusionOk="0" h="8504" w="1893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rect b="b" l="l" r="r" t="t"/>
                <a:pathLst>
                  <a:path extrusionOk="0" h="40262" w="48063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rect b="b" l="l" r="r" t="t"/>
                <a:pathLst>
                  <a:path extrusionOk="0" h="36343" w="43367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rect b="b" l="l" r="r" t="t"/>
                <a:pathLst>
                  <a:path extrusionOk="0" h="26989" w="17858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rect b="b" l="l" r="r" t="t"/>
                <a:pathLst>
                  <a:path extrusionOk="0" h="4400" w="588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51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rect b="b" l="l" r="r" t="t"/>
                <a:pathLst>
                  <a:path extrusionOk="0" h="4622" w="5842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51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rect b="b" l="l" r="r" t="t"/>
                <a:pathLst>
                  <a:path extrusionOk="0" h="4290" w="5842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51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rect b="b" l="l" r="r" t="t"/>
                <a:pathLst>
                  <a:path extrusionOk="0" h="4585" w="588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51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rect b="b" l="l" r="r" t="t"/>
                <a:pathLst>
                  <a:path extrusionOk="0" h="10205" w="6212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51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rect b="b" l="l" r="r" t="t"/>
                <a:pathLst>
                  <a:path extrusionOk="0" h="4179" w="4585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51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rect b="b" l="l" r="r" t="t"/>
                <a:pathLst>
                  <a:path extrusionOk="0" h="4474" w="4696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rect b="b" l="l" r="r" t="t"/>
                <a:pathLst>
                  <a:path extrusionOk="0" h="9946" w="5731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51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rect b="b" l="l" r="r" t="t"/>
                <a:pathLst>
                  <a:path extrusionOk="0" h="4660" w="5769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51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rect b="b" l="l" r="r" t="t"/>
                <a:pathLst>
                  <a:path extrusionOk="0" h="10279" w="5066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rect b="b" l="l" r="r" t="t"/>
                <a:pathLst>
                  <a:path extrusionOk="0" h="4807" w="4586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51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rect b="b" l="l" r="r" t="t"/>
                <a:pathLst>
                  <a:path extrusionOk="0" h="4363" w="6027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51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rect b="b" l="l" r="r" t="t"/>
                <a:pathLst>
                  <a:path extrusionOk="0" h="19707" w="16379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rect b="b" l="l" r="r" t="t"/>
                <a:pathLst>
                  <a:path extrusionOk="0" h="2626" w="1320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51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rect b="b" l="l" r="r" t="t"/>
                <a:pathLst>
                  <a:path extrusionOk="0" h="2515" w="12201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51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rect b="b" l="l" r="r" t="t"/>
                <a:pathLst>
                  <a:path extrusionOk="0" h="23662" w="75606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51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rect b="b" l="l" r="r" t="t"/>
                <a:pathLst>
                  <a:path extrusionOk="0" h="70098" w="4736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51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rect b="b" l="l" r="r" t="t"/>
                <a:pathLst>
                  <a:path extrusionOk="0" h="76604" w="28912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51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rect b="b" l="l" r="r" t="t"/>
                <a:pathLst>
                  <a:path extrusionOk="0" fill="none" h="10464" w="47027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51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rect b="b" l="l" r="r" t="t"/>
                <a:pathLst>
                  <a:path extrusionOk="0" fill="none" h="11609" w="46067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1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rect b="b" l="l" r="r" t="t"/>
                <a:pathLst>
                  <a:path extrusionOk="0" fill="none" h="60263" w="334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1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rect b="b" l="l" r="r" t="t"/>
                <a:pathLst>
                  <a:path extrusionOk="0" h="63850" w="47064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1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rect b="b" l="l" r="r" t="t"/>
                <a:pathLst>
                  <a:path extrusionOk="0" h="5880" w="17857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1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rect b="b" l="l" r="r" t="t"/>
                <a:pathLst>
                  <a:path extrusionOk="0" h="6360" w="17858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1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rect b="b" l="l" r="r" t="t"/>
                <a:pathLst>
                  <a:path extrusionOk="0" h="6804" w="17858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51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rect b="b" l="l" r="r" t="t"/>
                <a:pathLst>
                  <a:path extrusionOk="0" fill="none" h="17118" w="2858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51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rect b="b" l="l" r="r" t="t"/>
                <a:pathLst>
                  <a:path extrusionOk="0" h="66659" w="28949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1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rect b="b" l="l" r="r" t="t"/>
                <a:pathLst>
                  <a:path extrusionOk="0" fill="none" h="59671" w="2344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1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rect b="b" l="l" r="r" t="t"/>
                <a:pathLst>
                  <a:path extrusionOk="0" h="12276" w="50836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1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rect b="b" l="l" r="r" t="t"/>
                <a:pathLst>
                  <a:path extrusionOk="0" h="54274" w="2577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1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rect b="b" l="l" r="r" t="t"/>
                <a:pathLst>
                  <a:path extrusionOk="0" h="60707" w="25659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1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rect b="b" l="l" r="r" t="t"/>
                <a:pathLst>
                  <a:path extrusionOk="0" fill="none" h="9613" w="1930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1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rect b="b" l="l" r="r" t="t"/>
                <a:pathLst>
                  <a:path extrusionOk="0" h="39079" w="19448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51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rect b="b" l="l" r="r" t="t"/>
                <a:pathLst>
                  <a:path extrusionOk="0" h="11979" w="12941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rect b="b" l="l" r="r" t="t"/>
                <a:pathLst>
                  <a:path extrusionOk="0" h="7171" w="851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rect b="b" l="l" r="r" t="t"/>
                <a:pathLst>
                  <a:path extrusionOk="0" h="4540" w="5417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51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rect b="b" l="l" r="r" t="t"/>
                <a:pathLst>
                  <a:path extrusionOk="0" h="11943" w="12904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1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rect b="b" l="l" r="r" t="t"/>
                <a:pathLst>
                  <a:path extrusionOk="0" h="7157" w="8537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rect b="b" l="l" r="r" t="t"/>
                <a:pathLst>
                  <a:path extrusionOk="0" h="4558" w="5427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rect b="b" l="l" r="r" t="t"/>
                <a:pathLst>
                  <a:path extrusionOk="0" h="33016" w="954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rect b="b" l="l" r="r" t="t"/>
                <a:pathLst>
                  <a:path extrusionOk="0" h="33016" w="7765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rect b="b" l="l" r="r" t="t"/>
                <a:pathLst>
                  <a:path extrusionOk="0" fill="none" h="50466" w="297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rect b="b" l="l" r="r" t="t"/>
                <a:pathLst>
                  <a:path extrusionOk="0" fill="none" h="23699" w="5732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rect b="b" l="l" r="r" t="t"/>
                <a:pathLst>
                  <a:path extrusionOk="0" fill="none" h="25437" w="5547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rect b="b" l="l" r="r" t="t"/>
                <a:pathLst>
                  <a:path extrusionOk="0" h="8578" w="15233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rect b="b" l="l" r="r" t="t"/>
                <a:pathLst>
                  <a:path extrusionOk="0" fill="none" h="51501" w="21666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1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1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1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1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rect b="b" l="l" r="r" t="t"/>
                <a:pathLst>
                  <a:path extrusionOk="0" fill="none" h="2368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51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51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51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1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1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1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1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1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1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1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1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1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1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1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1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1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51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51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1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rect b="b" l="l" r="r" t="t"/>
                <a:pathLst>
                  <a:path extrusionOk="0" fill="none" h="2368" w="1147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1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51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51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51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51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rect b="b" l="l" r="r" t="t"/>
                <a:pathLst>
                  <a:path extrusionOk="0" h="13053" w="11794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51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rect b="b" l="l" r="r" t="t"/>
                <a:pathLst>
                  <a:path extrusionOk="0" h="6175" w="5214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51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rect b="b" l="l" r="r" t="t"/>
                <a:pathLst>
                  <a:path extrusionOk="0" h="6545" w="1369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1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rect b="b" l="l" r="r" t="t"/>
                <a:pathLst>
                  <a:path extrusionOk="0" h="2108" w="4215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1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rect b="b" l="l" r="r" t="t"/>
                <a:pathLst>
                  <a:path extrusionOk="0" h="3143" w="4068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1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rect b="b" l="l" r="r" t="t"/>
                <a:pathLst>
                  <a:path extrusionOk="0" h="60707" w="2540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1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rect b="b" l="l" r="r" t="t"/>
                <a:pathLst>
                  <a:path extrusionOk="0" h="7913" w="20483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1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rect b="b" l="l" r="r" t="t"/>
                <a:pathLst>
                  <a:path extrusionOk="0" h="7210" w="25991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1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rect b="b" l="l" r="r" t="t"/>
                <a:pathLst>
                  <a:path extrusionOk="0" h="7506" w="21592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rect b="b" l="l" r="r" t="t"/>
                <a:pathLst>
                  <a:path extrusionOk="0" h="4031" w="24476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rect b="b" l="l" r="r" t="t"/>
                <a:pathLst>
                  <a:path extrusionOk="0" h="5399" w="31426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51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rect b="b" l="l" r="r" t="t"/>
                <a:pathLst>
                  <a:path extrusionOk="0" h="17493" w="17045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rect b="b" l="l" r="r" t="t"/>
                <a:pathLst>
                  <a:path extrusionOk="0" h="9244" w="8911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51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rect b="b" l="l" r="r" t="t"/>
                <a:pathLst>
                  <a:path extrusionOk="0" h="20933" w="20371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51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rect b="b" l="l" r="r" t="t"/>
                <a:pathLst>
                  <a:path extrusionOk="0" h="6885" w="8024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rect b="b" l="l" r="r" t="t"/>
                <a:pathLst>
                  <a:path extrusionOk="0" h="7062" w="5916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51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rect b="b" l="l" r="r" t="t"/>
                <a:pathLst>
                  <a:path extrusionOk="0" h="2322" w="270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51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rect b="b" l="l" r="r" t="t"/>
                <a:pathLst>
                  <a:path extrusionOk="0" h="7876" w="4548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1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rect b="b" l="l" r="r" t="t"/>
                <a:pathLst>
                  <a:path extrusionOk="0" h="10057" w="1002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1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rect b="b" l="l" r="r" t="t"/>
                <a:pathLst>
                  <a:path extrusionOk="0" h="9318" w="15861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1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rect b="b" l="l" r="r" t="t"/>
                <a:pathLst>
                  <a:path extrusionOk="0" h="38305" w="30871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rect b="b" l="l" r="r" t="t"/>
                <a:pathLst>
                  <a:path extrusionOk="0" h="15116" w="17229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51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rect b="b" l="l" r="r" t="t"/>
                <a:pathLst>
                  <a:path extrusionOk="0" h="51548" w="62555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51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rect b="b" l="l" r="r" t="t"/>
                <a:pathLst>
                  <a:path extrusionOk="0" h="50503" w="55937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rect b="b" l="l" r="r" t="t"/>
                <a:pathLst>
                  <a:path extrusionOk="0" fill="none" h="2293" w="1924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rect b="b" l="l" r="r" t="t"/>
                <a:pathLst>
                  <a:path extrusionOk="0" fill="none" h="2219" w="481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rect b="b" l="l" r="r" t="t"/>
                <a:pathLst>
                  <a:path extrusionOk="0" fill="none" h="2256" w="112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rect b="b" l="l" r="r" t="t"/>
                <a:pathLst>
                  <a:path extrusionOk="0" fill="none" h="1406" w="3328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rect b="b" l="l" r="r" t="t"/>
                <a:pathLst>
                  <a:path extrusionOk="0" h="28423" w="42074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51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rect b="b" l="l" r="r" t="t"/>
                <a:pathLst>
                  <a:path extrusionOk="0" h="53323" w="36491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rect b="b" l="l" r="r" t="t"/>
                <a:pathLst>
                  <a:path extrusionOk="0" h="53263" w="63073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rect b="b" l="l" r="r" t="t"/>
                <a:pathLst>
                  <a:path extrusionOk="0" fill="none" h="2071" w="100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1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rect b="b" l="l" r="r" t="t"/>
                <a:pathLst>
                  <a:path extrusionOk="0" fill="none" h="2146" w="814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1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rect b="b" l="l" r="r" t="t"/>
                <a:pathLst>
                  <a:path extrusionOk="0" fill="none" h="777" w="925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rect b="b" l="l" r="r" t="t"/>
                <a:pathLst>
                  <a:path extrusionOk="0" fill="none" h="8689" w="440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rect b="b" l="l" r="r" t="t"/>
                <a:pathLst>
                  <a:path extrusionOk="0" fill="none" h="5398" w="2256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rect b="b" l="l" r="r" t="t"/>
                <a:pathLst>
                  <a:path extrusionOk="0" fill="none" h="7100" w="4733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rect b="b" l="l" r="r" t="t"/>
                <a:pathLst>
                  <a:path extrusionOk="0" fill="none" h="1073" w="111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rect b="b" l="l" r="r" t="t"/>
                <a:pathLst>
                  <a:path extrusionOk="0" h="19966" w="5584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rect b="b" l="l" r="r" t="t"/>
                <a:pathLst>
                  <a:path extrusionOk="0" h="9762" w="551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rect b="b" l="l" r="r" t="t"/>
                <a:pathLst>
                  <a:path extrusionOk="0" h="23367" w="5769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rect b="b" l="l" r="r" t="t"/>
                <a:pathLst>
                  <a:path extrusionOk="0" h="7129" w="8319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rect b="b" l="l" r="r" t="t"/>
                <a:pathLst>
                  <a:path extrusionOk="0" h="16601" w="30576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rect b="b" l="l" r="r" t="t"/>
                <a:pathLst>
                  <a:path extrusionOk="0" h="7509" w="880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rect b="b" l="l" r="r" t="t"/>
                <a:pathLst>
                  <a:path extrusionOk="0" h="16934" w="30502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rect b="b" l="l" r="r" t="t"/>
                <a:pathLst>
                  <a:path extrusionOk="0" h="7473" w="8763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rect b="b" l="l" r="r" t="t"/>
                <a:pathLst>
                  <a:path extrusionOk="0" h="17273" w="47915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rect b="b" l="l" r="r" t="t"/>
                <a:pathLst>
                  <a:path extrusionOk="0" h="10925" w="43146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rect b="b" l="l" r="r" t="t"/>
                <a:pathLst>
                  <a:path extrusionOk="0" h="92270" w="59672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rect b="b" l="l" r="r" t="t"/>
                <a:pathLst>
                  <a:path extrusionOk="0" h="92078" w="53868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rect b="b" l="l" r="r" t="t"/>
                <a:pathLst>
                  <a:path extrusionOk="0" h="88250" w="39116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rect b="b" l="l" r="r" t="t"/>
                <a:pathLst>
                  <a:path extrusionOk="0" h="88665" w="43959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rect b="b" l="l" r="r" t="t"/>
                <a:pathLst>
                  <a:path extrusionOk="0" h="60307" w="28506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rect b="b" l="l" r="r" t="t"/>
                <a:pathLst>
                  <a:path extrusionOk="0" h="10659" w="26361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rect b="b" l="l" r="r" t="t"/>
                <a:pathLst>
                  <a:path extrusionOk="0" h="10260" w="26139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rect b="b" l="l" r="r" t="t"/>
                <a:pathLst>
                  <a:path extrusionOk="0" h="3201" w="12541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rect b="b" l="l" r="r" t="t"/>
                <a:pathLst>
                  <a:path extrusionOk="0" h="25263" w="13051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209" name="Google Shape;1209;p51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51"/>
          <p:cNvSpPr/>
          <p:nvPr/>
        </p:nvSpPr>
        <p:spPr>
          <a:xfrm flipH="1" rot="10800000">
            <a:off x="4296125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1" name="Google Shape;1211;p51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212" name="Google Shape;1212;p5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213" name="Google Shape;1213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8" name="Google Shape;1238;p5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1" name="Google Shape;1241;p51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42" name="Google Shape;1242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6" name="Google Shape;1246;p5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2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 (1972)</a:t>
            </a:r>
            <a:endParaRPr/>
          </a:p>
        </p:txBody>
      </p:sp>
      <p:sp>
        <p:nvSpPr>
          <p:cNvPr id="1253" name="Google Shape;1253;p52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 commercial video game</a:t>
            </a:r>
            <a:endParaRPr/>
          </a:p>
        </p:txBody>
      </p:sp>
      <p:pic>
        <p:nvPicPr>
          <p:cNvPr id="1254" name="Google Shape;1254;p52"/>
          <p:cNvPicPr preferRelativeResize="0"/>
          <p:nvPr/>
        </p:nvPicPr>
        <p:blipFill rotWithShape="1">
          <a:blip r:embed="rId3">
            <a:alphaModFix amt="84000"/>
          </a:blip>
          <a:srcRect b="0" l="23131" r="23136" t="0"/>
          <a:stretch/>
        </p:blipFill>
        <p:spPr>
          <a:xfrm>
            <a:off x="5454275" y="0"/>
            <a:ext cx="3689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52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52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257" name="Google Shape;1257;p52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8" name="Google Shape;1258;p52"/>
            <p:cNvSpPr/>
            <p:nvPr/>
          </p:nvSpPr>
          <p:spPr>
            <a:xfrm flipH="1" rot="10800000">
              <a:off x="4296125" y="20716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52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0" name="Google Shape;1260;p52"/>
          <p:cNvGrpSpPr/>
          <p:nvPr/>
        </p:nvGrpSpPr>
        <p:grpSpPr>
          <a:xfrm>
            <a:off x="387475" y="796288"/>
            <a:ext cx="8373350" cy="3789688"/>
            <a:chOff x="387475" y="720088"/>
            <a:chExt cx="8373350" cy="3789688"/>
          </a:xfrm>
        </p:grpSpPr>
        <p:grpSp>
          <p:nvGrpSpPr>
            <p:cNvPr id="1261" name="Google Shape;1261;p52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262" name="Google Shape;1262;p52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52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52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52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6" name="Google Shape;1266;p52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1" name="Google Shape;1271;p52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272" name="Google Shape;1272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7" name="Google Shape;1297;p52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52"/>
          <p:cNvSpPr txBox="1"/>
          <p:nvPr>
            <p:ph idx="2" type="body"/>
          </p:nvPr>
        </p:nvSpPr>
        <p:spPr>
          <a:xfrm>
            <a:off x="713225" y="3058648"/>
            <a:ext cx="38058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</a:t>
            </a:r>
            <a:r>
              <a:rPr lang="en"/>
              <a:t> by Atari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ran on only 2KB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3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GTA V (2013)</a:t>
            </a:r>
            <a:endParaRPr/>
          </a:p>
        </p:txBody>
      </p:sp>
      <p:sp>
        <p:nvSpPr>
          <p:cNvPr id="1304" name="Google Shape;1304;p53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Rockstar Games</a:t>
            </a:r>
            <a:endParaRPr/>
          </a:p>
        </p:txBody>
      </p:sp>
      <p:pic>
        <p:nvPicPr>
          <p:cNvPr id="1305" name="Google Shape;1305;p53"/>
          <p:cNvPicPr preferRelativeResize="0"/>
          <p:nvPr/>
        </p:nvPicPr>
        <p:blipFill rotWithShape="1">
          <a:blip r:embed="rId3">
            <a:alphaModFix amt="71000"/>
          </a:blip>
          <a:srcRect b="0" l="14131" r="14131" t="0"/>
          <a:stretch/>
        </p:blipFill>
        <p:spPr>
          <a:xfrm>
            <a:off x="5454275" y="0"/>
            <a:ext cx="3689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53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53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308" name="Google Shape;1308;p53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9" name="Google Shape;1309;p53"/>
            <p:cNvSpPr/>
            <p:nvPr/>
          </p:nvSpPr>
          <p:spPr>
            <a:xfrm flipH="1" rot="10800000">
              <a:off x="4296125" y="20716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53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53"/>
          <p:cNvGrpSpPr/>
          <p:nvPr/>
        </p:nvGrpSpPr>
        <p:grpSpPr>
          <a:xfrm>
            <a:off x="387475" y="796288"/>
            <a:ext cx="8373350" cy="3789688"/>
            <a:chOff x="387475" y="720088"/>
            <a:chExt cx="8373350" cy="3789688"/>
          </a:xfrm>
        </p:grpSpPr>
        <p:grpSp>
          <p:nvGrpSpPr>
            <p:cNvPr id="1312" name="Google Shape;1312;p53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313" name="Google Shape;1313;p53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53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53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53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7" name="Google Shape;1317;p53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2" name="Google Shape;1322;p53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323" name="Google Shape;1323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8" name="Google Shape;1348;p53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53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$265M to Develop and publish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$8.3B Revenue since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$800M yearly from shark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Released on 7 platforms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